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f5ab4728d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ea61366a24026"/>
  </p:sldMasterIdLst>
  <p:sldIdLst>
    <p:sldId xmlns:r="http://schemas.openxmlformats.org/officeDocument/2006/relationships" id="256" r:id="R4331fed1881c4a05"/>
    <p:sldId xmlns:r="http://schemas.openxmlformats.org/officeDocument/2006/relationships" id="257" r:id="R202c016adfc94cc5"/>
    <p:sldId xmlns:r="http://schemas.openxmlformats.org/officeDocument/2006/relationships" id="258" r:id="R3308eba0ed5945eb"/>
    <p:sldId xmlns:r="http://schemas.openxmlformats.org/officeDocument/2006/relationships" id="259" r:id="R1106a8cd927f4940"/>
    <p:sldId xmlns:r="http://schemas.openxmlformats.org/officeDocument/2006/relationships" id="260" r:id="R501b5104d1c44975"/>
    <p:sldId xmlns:r="http://schemas.openxmlformats.org/officeDocument/2006/relationships" id="261" r:id="Ree10ce4de2554c02"/>
    <p:sldId xmlns:r="http://schemas.openxmlformats.org/officeDocument/2006/relationships" id="262" r:id="R36fa50b81188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ea61366a24026" /><Relationship Type="http://schemas.openxmlformats.org/officeDocument/2006/relationships/slide" Target="/ppt/slides/slide1.xml" Id="R4331fed1881c4a05" /><Relationship Type="http://schemas.openxmlformats.org/officeDocument/2006/relationships/slide" Target="/ppt/slides/slide2.xml" Id="R202c016adfc94cc5" /><Relationship Type="http://schemas.openxmlformats.org/officeDocument/2006/relationships/slide" Target="/ppt/slides/slide3.xml" Id="R3308eba0ed5945eb" /><Relationship Type="http://schemas.openxmlformats.org/officeDocument/2006/relationships/slide" Target="/ppt/slides/slide4.xml" Id="R1106a8cd927f4940" /><Relationship Type="http://schemas.openxmlformats.org/officeDocument/2006/relationships/slide" Target="/ppt/slides/slide5.xml" Id="R501b5104d1c44975" /><Relationship Type="http://schemas.openxmlformats.org/officeDocument/2006/relationships/slide" Target="/ppt/slides/slide6.xml" Id="Ree10ce4de2554c02" /><Relationship Type="http://schemas.openxmlformats.org/officeDocument/2006/relationships/slide" Target="/ppt/slides/slide7.xml" Id="R36fa50b81188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2e1a49682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590d90544fd0" /><Relationship Type="http://schemas.openxmlformats.org/officeDocument/2006/relationships/theme" Target="/ppt/slideMasters/theme/theme1.xml" Id="R33fa8a42c355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d590d9054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3d25ecb1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c50a55d0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b4a53d6f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3a860aa3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85f43e45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49cb52bd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8f90f866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