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cd5ac91eb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6abd0c22046d3"/>
  </p:sldMasterIdLst>
  <p:sldIdLst>
    <p:sldId xmlns:r="http://schemas.openxmlformats.org/officeDocument/2006/relationships" id="256" r:id="R0a0c9ddc77f34ae7"/>
    <p:sldId xmlns:r="http://schemas.openxmlformats.org/officeDocument/2006/relationships" id="257" r:id="R2dbaa537cbfd4451"/>
    <p:sldId xmlns:r="http://schemas.openxmlformats.org/officeDocument/2006/relationships" id="258" r:id="R7739ff6e578d4040"/>
    <p:sldId xmlns:r="http://schemas.openxmlformats.org/officeDocument/2006/relationships" id="259" r:id="R61a530ade2ee467a"/>
    <p:sldId xmlns:r="http://schemas.openxmlformats.org/officeDocument/2006/relationships" id="260" r:id="Rf3668c460f324a88"/>
    <p:sldId xmlns:r="http://schemas.openxmlformats.org/officeDocument/2006/relationships" id="261" r:id="R2d731df206794124"/>
    <p:sldId xmlns:r="http://schemas.openxmlformats.org/officeDocument/2006/relationships" id="262" r:id="Ra92cc92836ca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6abd0c22046d3" /><Relationship Type="http://schemas.openxmlformats.org/officeDocument/2006/relationships/slide" Target="/ppt/slides/slide1.xml" Id="R0a0c9ddc77f34ae7" /><Relationship Type="http://schemas.openxmlformats.org/officeDocument/2006/relationships/slide" Target="/ppt/slides/slide2.xml" Id="R2dbaa537cbfd4451" /><Relationship Type="http://schemas.openxmlformats.org/officeDocument/2006/relationships/slide" Target="/ppt/slides/slide3.xml" Id="R7739ff6e578d4040" /><Relationship Type="http://schemas.openxmlformats.org/officeDocument/2006/relationships/slide" Target="/ppt/slides/slide4.xml" Id="R61a530ade2ee467a" /><Relationship Type="http://schemas.openxmlformats.org/officeDocument/2006/relationships/slide" Target="/ppt/slides/slide5.xml" Id="Rf3668c460f324a88" /><Relationship Type="http://schemas.openxmlformats.org/officeDocument/2006/relationships/slide" Target="/ppt/slides/slide6.xml" Id="R2d731df206794124" /><Relationship Type="http://schemas.openxmlformats.org/officeDocument/2006/relationships/slide" Target="/ppt/slides/slide7.xml" Id="Ra92cc92836ca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b4ce26acb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ffa743fcd45e3" /><Relationship Type="http://schemas.openxmlformats.org/officeDocument/2006/relationships/theme" Target="/ppt/slideMasters/theme/theme1.xml" Id="R148405ce1e1b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ffa743fcd45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c398e969740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6cbe5ceb1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65f9ac68c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932120a40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608a1b123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dd6a27e7e41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7aaff63c5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TESTRA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23 80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