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75c2c67d9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fd35d2ff045bb"/>
  </p:sldMasterIdLst>
  <p:sldIdLst>
    <p:sldId xmlns:r="http://schemas.openxmlformats.org/officeDocument/2006/relationships" id="256" r:id="R4e5f8183388d4817"/>
    <p:sldId xmlns:r="http://schemas.openxmlformats.org/officeDocument/2006/relationships" id="257" r:id="Rfab8658636b64b31"/>
    <p:sldId xmlns:r="http://schemas.openxmlformats.org/officeDocument/2006/relationships" id="258" r:id="R16f1134100654ab4"/>
    <p:sldId xmlns:r="http://schemas.openxmlformats.org/officeDocument/2006/relationships" id="259" r:id="R6731d06ac8524fa8"/>
    <p:sldId xmlns:r="http://schemas.openxmlformats.org/officeDocument/2006/relationships" id="260" r:id="R7c4f7852613449ad"/>
    <p:sldId xmlns:r="http://schemas.openxmlformats.org/officeDocument/2006/relationships" id="261" r:id="Rfa9102bde0d2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fd35d2ff045bb" /><Relationship Type="http://schemas.openxmlformats.org/officeDocument/2006/relationships/slide" Target="/ppt/slides/slide1.xml" Id="R4e5f8183388d4817" /><Relationship Type="http://schemas.openxmlformats.org/officeDocument/2006/relationships/slide" Target="/ppt/slides/slide2.xml" Id="Rfab8658636b64b31" /><Relationship Type="http://schemas.openxmlformats.org/officeDocument/2006/relationships/slide" Target="/ppt/slides/slide3.xml" Id="R16f1134100654ab4" /><Relationship Type="http://schemas.openxmlformats.org/officeDocument/2006/relationships/slide" Target="/ppt/slides/slide4.xml" Id="R6731d06ac8524fa8" /><Relationship Type="http://schemas.openxmlformats.org/officeDocument/2006/relationships/slide" Target="/ppt/slides/slide5.xml" Id="R7c4f7852613449ad" /><Relationship Type="http://schemas.openxmlformats.org/officeDocument/2006/relationships/slide" Target="/ppt/slides/slide6.xml" Id="Rfa9102bde0d2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de05a0690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33670e604238" /><Relationship Type="http://schemas.openxmlformats.org/officeDocument/2006/relationships/theme" Target="/ppt/slideMasters/theme/theme1.xml" Id="R16d589ba45ab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933670e60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c4964248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bb68b7f1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c9bb3c6b1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a10c57497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1cb804cf8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1ea4b8eb5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