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ba6624c0ff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47e6418594158"/>
  </p:sldMasterIdLst>
  <p:sldIdLst>
    <p:sldId xmlns:r="http://schemas.openxmlformats.org/officeDocument/2006/relationships" id="256" r:id="Rbcf3dfbda31a40dc"/>
    <p:sldId xmlns:r="http://schemas.openxmlformats.org/officeDocument/2006/relationships" id="257" r:id="Re9dc532ed3c541ba"/>
    <p:sldId xmlns:r="http://schemas.openxmlformats.org/officeDocument/2006/relationships" id="258" r:id="R86bb24aeddfc4100"/>
    <p:sldId xmlns:r="http://schemas.openxmlformats.org/officeDocument/2006/relationships" id="259" r:id="R36627bda4f9641fc"/>
    <p:sldId xmlns:r="http://schemas.openxmlformats.org/officeDocument/2006/relationships" id="260" r:id="R4f26b9cf36224cda"/>
    <p:sldId xmlns:r="http://schemas.openxmlformats.org/officeDocument/2006/relationships" id="261" r:id="Rd662531677a944c4"/>
    <p:sldId xmlns:r="http://schemas.openxmlformats.org/officeDocument/2006/relationships" id="262" r:id="Rcb56daf5b315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47e6418594158" /><Relationship Type="http://schemas.openxmlformats.org/officeDocument/2006/relationships/slide" Target="/ppt/slides/slide1.xml" Id="Rbcf3dfbda31a40dc" /><Relationship Type="http://schemas.openxmlformats.org/officeDocument/2006/relationships/slide" Target="/ppt/slides/slide2.xml" Id="Re9dc532ed3c541ba" /><Relationship Type="http://schemas.openxmlformats.org/officeDocument/2006/relationships/slide" Target="/ppt/slides/slide3.xml" Id="R86bb24aeddfc4100" /><Relationship Type="http://schemas.openxmlformats.org/officeDocument/2006/relationships/slide" Target="/ppt/slides/slide4.xml" Id="R36627bda4f9641fc" /><Relationship Type="http://schemas.openxmlformats.org/officeDocument/2006/relationships/slide" Target="/ppt/slides/slide5.xml" Id="R4f26b9cf36224cda" /><Relationship Type="http://schemas.openxmlformats.org/officeDocument/2006/relationships/slide" Target="/ppt/slides/slide6.xml" Id="Rd662531677a944c4" /><Relationship Type="http://schemas.openxmlformats.org/officeDocument/2006/relationships/slide" Target="/ppt/slides/slide7.xml" Id="Rcb56daf5b315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93652ef5f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dce7013ed40c1" /><Relationship Type="http://schemas.openxmlformats.org/officeDocument/2006/relationships/theme" Target="/ppt/slideMasters/theme/theme1.xml" Id="Re283f7f53ab3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dce7013ed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114d5c30f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2a296ba3a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62399af444a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4a2d4fdc6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ee1d528f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d6ff5db7044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2edde834b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