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b63947f88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7799abca24ba6"/>
  </p:sldMasterIdLst>
  <p:sldIdLst>
    <p:sldId xmlns:r="http://schemas.openxmlformats.org/officeDocument/2006/relationships" id="256" r:id="R38cb18e202e54921"/>
    <p:sldId xmlns:r="http://schemas.openxmlformats.org/officeDocument/2006/relationships" id="257" r:id="Rb4657300ad4347be"/>
    <p:sldId xmlns:r="http://schemas.openxmlformats.org/officeDocument/2006/relationships" id="258" r:id="Rde02d0b9411b4c5f"/>
    <p:sldId xmlns:r="http://schemas.openxmlformats.org/officeDocument/2006/relationships" id="259" r:id="Rb6ccd3ecdf6b46f0"/>
    <p:sldId xmlns:r="http://schemas.openxmlformats.org/officeDocument/2006/relationships" id="260" r:id="R4a6e0f3831a1499d"/>
    <p:sldId xmlns:r="http://schemas.openxmlformats.org/officeDocument/2006/relationships" id="261" r:id="R0e6aa1197520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7799abca24ba6" /><Relationship Type="http://schemas.openxmlformats.org/officeDocument/2006/relationships/slide" Target="/ppt/slides/slide1.xml" Id="R38cb18e202e54921" /><Relationship Type="http://schemas.openxmlformats.org/officeDocument/2006/relationships/slide" Target="/ppt/slides/slide2.xml" Id="Rb4657300ad4347be" /><Relationship Type="http://schemas.openxmlformats.org/officeDocument/2006/relationships/slide" Target="/ppt/slides/slide3.xml" Id="Rde02d0b9411b4c5f" /><Relationship Type="http://schemas.openxmlformats.org/officeDocument/2006/relationships/slide" Target="/ppt/slides/slide4.xml" Id="Rb6ccd3ecdf6b46f0" /><Relationship Type="http://schemas.openxmlformats.org/officeDocument/2006/relationships/slide" Target="/ppt/slides/slide5.xml" Id="R4a6e0f3831a1499d" /><Relationship Type="http://schemas.openxmlformats.org/officeDocument/2006/relationships/slide" Target="/ppt/slides/slide6.xml" Id="R0e6aa1197520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406058767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a9a9b1734837" /><Relationship Type="http://schemas.openxmlformats.org/officeDocument/2006/relationships/theme" Target="/ppt/slideMasters/theme/theme1.xml" Id="Rc044549df744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8a9a9b173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8e8170e11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34aa9feb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ba9cd3a1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fc85acd5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617919a81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286e7f99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