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159e89d21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93636b2fb492e"/>
  </p:sldMasterIdLst>
  <p:sldIdLst>
    <p:sldId xmlns:r="http://schemas.openxmlformats.org/officeDocument/2006/relationships" id="256" r:id="R338cfb8283604dd4"/>
    <p:sldId xmlns:r="http://schemas.openxmlformats.org/officeDocument/2006/relationships" id="257" r:id="R2fe3870407ff4a4e"/>
    <p:sldId xmlns:r="http://schemas.openxmlformats.org/officeDocument/2006/relationships" id="258" r:id="Rae71adc737f94ac1"/>
    <p:sldId xmlns:r="http://schemas.openxmlformats.org/officeDocument/2006/relationships" id="259" r:id="Re83012eaee204a8d"/>
    <p:sldId xmlns:r="http://schemas.openxmlformats.org/officeDocument/2006/relationships" id="260" r:id="R0942339eb5034b8a"/>
    <p:sldId xmlns:r="http://schemas.openxmlformats.org/officeDocument/2006/relationships" id="261" r:id="Rb651e6a15efe423e"/>
    <p:sldId xmlns:r="http://schemas.openxmlformats.org/officeDocument/2006/relationships" id="262" r:id="R08cd444d6f3241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93636b2fb492e" /><Relationship Type="http://schemas.openxmlformats.org/officeDocument/2006/relationships/slide" Target="/ppt/slides/slide1.xml" Id="R338cfb8283604dd4" /><Relationship Type="http://schemas.openxmlformats.org/officeDocument/2006/relationships/slide" Target="/ppt/slides/slide2.xml" Id="R2fe3870407ff4a4e" /><Relationship Type="http://schemas.openxmlformats.org/officeDocument/2006/relationships/slide" Target="/ppt/slides/slide3.xml" Id="Rae71adc737f94ac1" /><Relationship Type="http://schemas.openxmlformats.org/officeDocument/2006/relationships/slide" Target="/ppt/slides/slide4.xml" Id="Re83012eaee204a8d" /><Relationship Type="http://schemas.openxmlformats.org/officeDocument/2006/relationships/slide" Target="/ppt/slides/slide5.xml" Id="R0942339eb5034b8a" /><Relationship Type="http://schemas.openxmlformats.org/officeDocument/2006/relationships/slide" Target="/ppt/slides/slide6.xml" Id="Rb651e6a15efe423e" /><Relationship Type="http://schemas.openxmlformats.org/officeDocument/2006/relationships/slide" Target="/ppt/slides/slide7.xml" Id="R08cd444d6f3241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7bb0fce3a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c6829e5824ed6" /><Relationship Type="http://schemas.openxmlformats.org/officeDocument/2006/relationships/theme" Target="/ppt/slideMasters/theme/theme1.xml" Id="R9e985b40570642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2c6829e582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9fa21d659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3c6a9607b4b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911978744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c148bb622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77ab06d2349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fd72a9a0f47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7b30eefc44c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64 368 057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160 070 928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LAGER MORTEN ALOIS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55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952 848 909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