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fe9d2b778db437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debd5f2e4b54e76"/>
  </p:sldMasterIdLst>
  <p:sldIdLst>
    <p:sldId xmlns:r="http://schemas.openxmlformats.org/officeDocument/2006/relationships" id="256" r:id="R995c8f6b44c441d1"/>
    <p:sldId xmlns:r="http://schemas.openxmlformats.org/officeDocument/2006/relationships" id="257" r:id="R0d356a3fb72b45f1"/>
    <p:sldId xmlns:r="http://schemas.openxmlformats.org/officeDocument/2006/relationships" id="258" r:id="R882f4c87b1c64aab"/>
    <p:sldId xmlns:r="http://schemas.openxmlformats.org/officeDocument/2006/relationships" id="259" r:id="Rdfb33cb652934725"/>
    <p:sldId xmlns:r="http://schemas.openxmlformats.org/officeDocument/2006/relationships" id="260" r:id="Raeddbc6a9fa34626"/>
    <p:sldId xmlns:r="http://schemas.openxmlformats.org/officeDocument/2006/relationships" id="261" r:id="R4978b7b4a805427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ebd5f2e4b54e76" /><Relationship Type="http://schemas.openxmlformats.org/officeDocument/2006/relationships/slide" Target="/ppt/slides/slide1.xml" Id="R995c8f6b44c441d1" /><Relationship Type="http://schemas.openxmlformats.org/officeDocument/2006/relationships/slide" Target="/ppt/slides/slide2.xml" Id="R0d356a3fb72b45f1" /><Relationship Type="http://schemas.openxmlformats.org/officeDocument/2006/relationships/slide" Target="/ppt/slides/slide3.xml" Id="R882f4c87b1c64aab" /><Relationship Type="http://schemas.openxmlformats.org/officeDocument/2006/relationships/slide" Target="/ppt/slides/slide4.xml" Id="Rdfb33cb652934725" /><Relationship Type="http://schemas.openxmlformats.org/officeDocument/2006/relationships/slide" Target="/ppt/slides/slide5.xml" Id="Raeddbc6a9fa34626" /><Relationship Type="http://schemas.openxmlformats.org/officeDocument/2006/relationships/slide" Target="/ppt/slides/slide6.xml" Id="R4978b7b4a805427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5b57fe2c48d4cb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19a483f8184837" /><Relationship Type="http://schemas.openxmlformats.org/officeDocument/2006/relationships/theme" Target="/ppt/slideMasters/theme/theme1.xml" Id="R2480d9614dbe4d6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619a483f818483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a31b18ff3240d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454cea2a034a3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1dc3a195c0443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fcd93781344b8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51f8d5186d4e3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5318c0de084d2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ELVERUM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ELVERUM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ELVERUM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ELVERUM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ELVERUM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ELVERUM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2414 Elverum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62 43 30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postmottak@elverum.kommune.no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www.elverum.kommune.no/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952 857 991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ELVERUM KOMMUNE</a:t>
            </a:r>
          </a:p>
        </p:txBody>
      </p:sp>
    </p:spTree>
  </p:cSld>
  <p:clrMapOvr>
    <a:masterClrMapping xmlns:a="http://schemas.openxmlformats.org/drawingml/2006/main"/>
  </p:clrMapOvr>
</p:sld>
</file>