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4611f6d9f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a0d1e5fbb40b5"/>
  </p:sldMasterIdLst>
  <p:sldIdLst>
    <p:sldId xmlns:r="http://schemas.openxmlformats.org/officeDocument/2006/relationships" id="256" r:id="R67f5d624c6c7412e"/>
    <p:sldId xmlns:r="http://schemas.openxmlformats.org/officeDocument/2006/relationships" id="257" r:id="Rbee7f6443e8649e0"/>
    <p:sldId xmlns:r="http://schemas.openxmlformats.org/officeDocument/2006/relationships" id="258" r:id="R055029b3b7b3489b"/>
    <p:sldId xmlns:r="http://schemas.openxmlformats.org/officeDocument/2006/relationships" id="259" r:id="R2d524228254e4d2a"/>
    <p:sldId xmlns:r="http://schemas.openxmlformats.org/officeDocument/2006/relationships" id="260" r:id="R89ebe787f670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a0d1e5fbb40b5" /><Relationship Type="http://schemas.openxmlformats.org/officeDocument/2006/relationships/slide" Target="/ppt/slides/slide1.xml" Id="R67f5d624c6c7412e" /><Relationship Type="http://schemas.openxmlformats.org/officeDocument/2006/relationships/slide" Target="/ppt/slides/slide2.xml" Id="Rbee7f6443e8649e0" /><Relationship Type="http://schemas.openxmlformats.org/officeDocument/2006/relationships/slide" Target="/ppt/slides/slide3.xml" Id="R055029b3b7b3489b" /><Relationship Type="http://schemas.openxmlformats.org/officeDocument/2006/relationships/slide" Target="/ppt/slides/slide4.xml" Id="R2d524228254e4d2a" /><Relationship Type="http://schemas.openxmlformats.org/officeDocument/2006/relationships/slide" Target="/ppt/slides/slide5.xml" Id="R89ebe787f670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66aebce6d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4172be16e47fb" /><Relationship Type="http://schemas.openxmlformats.org/officeDocument/2006/relationships/theme" Target="/ppt/slideMasters/theme/theme1.xml" Id="Rd6c92add7620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4172be16e47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cac861b354d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bfa9d06b4f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5a5346aa5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3e1562937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c25924267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KOMMUNE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postmottak@elverum.kommune.no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www.elverum.kommune.no/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952 857 991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KOMMUNE</a:t>
            </a:r>
          </a:p>
        </p:txBody>
      </p:sp>
    </p:spTree>
  </p:cSld>
  <p:clrMapOvr>
    <a:masterClrMapping xmlns:a="http://schemas.openxmlformats.org/drawingml/2006/main"/>
  </p:clrMapOvr>
</p:sld>
</file>