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d819699dd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920cfed494f3a"/>
  </p:sldMasterIdLst>
  <p:sldIdLst>
    <p:sldId xmlns:r="http://schemas.openxmlformats.org/officeDocument/2006/relationships" id="256" r:id="Recfef2f8cc8f4a49"/>
    <p:sldId xmlns:r="http://schemas.openxmlformats.org/officeDocument/2006/relationships" id="257" r:id="R7cfc5b038feb436b"/>
    <p:sldId xmlns:r="http://schemas.openxmlformats.org/officeDocument/2006/relationships" id="258" r:id="R0ff3e7c8d3ec4962"/>
    <p:sldId xmlns:r="http://schemas.openxmlformats.org/officeDocument/2006/relationships" id="259" r:id="Re0c20d4c1c8b4136"/>
    <p:sldId xmlns:r="http://schemas.openxmlformats.org/officeDocument/2006/relationships" id="260" r:id="R7aa0d24b021643e9"/>
    <p:sldId xmlns:r="http://schemas.openxmlformats.org/officeDocument/2006/relationships" id="261" r:id="Rae1e1c9119ba4db2"/>
    <p:sldId xmlns:r="http://schemas.openxmlformats.org/officeDocument/2006/relationships" id="262" r:id="R4db67ebdf96d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920cfed494f3a" /><Relationship Type="http://schemas.openxmlformats.org/officeDocument/2006/relationships/slide" Target="/ppt/slides/slide1.xml" Id="Recfef2f8cc8f4a49" /><Relationship Type="http://schemas.openxmlformats.org/officeDocument/2006/relationships/slide" Target="/ppt/slides/slide2.xml" Id="R7cfc5b038feb436b" /><Relationship Type="http://schemas.openxmlformats.org/officeDocument/2006/relationships/slide" Target="/ppt/slides/slide3.xml" Id="R0ff3e7c8d3ec4962" /><Relationship Type="http://schemas.openxmlformats.org/officeDocument/2006/relationships/slide" Target="/ppt/slides/slide4.xml" Id="Re0c20d4c1c8b4136" /><Relationship Type="http://schemas.openxmlformats.org/officeDocument/2006/relationships/slide" Target="/ppt/slides/slide5.xml" Id="R7aa0d24b021643e9" /><Relationship Type="http://schemas.openxmlformats.org/officeDocument/2006/relationships/slide" Target="/ppt/slides/slide6.xml" Id="Rae1e1c9119ba4db2" /><Relationship Type="http://schemas.openxmlformats.org/officeDocument/2006/relationships/slide" Target="/ppt/slides/slide7.xml" Id="R4db67ebdf96d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411efd9c5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e5bc9fa14909" /><Relationship Type="http://schemas.openxmlformats.org/officeDocument/2006/relationships/theme" Target="/ppt/slideMasters/theme/theme1.xml" Id="R42346a3c5ba3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ce5bc9fa1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68f5e691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b45715dc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645a8a41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68cf6e3d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a627ed20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380d73bf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d8b9f8d89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