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133b61b48449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e80af4d7614252"/>
  </p:sldMasterIdLst>
  <p:sldIdLst>
    <p:sldId xmlns:r="http://schemas.openxmlformats.org/officeDocument/2006/relationships" id="256" r:id="Rc9686bc6e7814710"/>
    <p:sldId xmlns:r="http://schemas.openxmlformats.org/officeDocument/2006/relationships" id="257" r:id="Rdc45a47717e748e1"/>
    <p:sldId xmlns:r="http://schemas.openxmlformats.org/officeDocument/2006/relationships" id="258" r:id="Rb2e8ff60a5d047cf"/>
    <p:sldId xmlns:r="http://schemas.openxmlformats.org/officeDocument/2006/relationships" id="259" r:id="R4c0b286666ff4702"/>
    <p:sldId xmlns:r="http://schemas.openxmlformats.org/officeDocument/2006/relationships" id="260" r:id="R512ce9c5c9214c3d"/>
    <p:sldId xmlns:r="http://schemas.openxmlformats.org/officeDocument/2006/relationships" id="261" r:id="Raf0559bff1ce4d3c"/>
    <p:sldId xmlns:r="http://schemas.openxmlformats.org/officeDocument/2006/relationships" id="262" r:id="Rff47210afa8245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e80af4d7614252" /><Relationship Type="http://schemas.openxmlformats.org/officeDocument/2006/relationships/slide" Target="/ppt/slides/slide1.xml" Id="Rc9686bc6e7814710" /><Relationship Type="http://schemas.openxmlformats.org/officeDocument/2006/relationships/slide" Target="/ppt/slides/slide2.xml" Id="Rdc45a47717e748e1" /><Relationship Type="http://schemas.openxmlformats.org/officeDocument/2006/relationships/slide" Target="/ppt/slides/slide3.xml" Id="Rb2e8ff60a5d047cf" /><Relationship Type="http://schemas.openxmlformats.org/officeDocument/2006/relationships/slide" Target="/ppt/slides/slide4.xml" Id="R4c0b286666ff4702" /><Relationship Type="http://schemas.openxmlformats.org/officeDocument/2006/relationships/slide" Target="/ppt/slides/slide5.xml" Id="R512ce9c5c9214c3d" /><Relationship Type="http://schemas.openxmlformats.org/officeDocument/2006/relationships/slide" Target="/ppt/slides/slide6.xml" Id="Raf0559bff1ce4d3c" /><Relationship Type="http://schemas.openxmlformats.org/officeDocument/2006/relationships/slide" Target="/ppt/slides/slide7.xml" Id="Rff47210afa8245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e7ac7ee24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1a604c0d04335" /><Relationship Type="http://schemas.openxmlformats.org/officeDocument/2006/relationships/theme" Target="/ppt/slideMasters/theme/theme1.xml" Id="Rae5961007a0249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1a604c0d0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7fa39295f41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ee2fc63624c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c6a649364a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1325d8bbe4e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9abb4283f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5ef59516a4f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e215d89d4c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CHRISTIAN BERGENE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1 658 362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1 049 273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33 268 084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BERGENE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 AIMEE BERGENE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Grimelundshaugen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92 40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ncb@nitrogas.net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CHRISTIAN BERGENE AS</a:t>
            </a:r>
          </a:p>
        </p:txBody>
      </p:sp>
    </p:spTree>
  </p:cSld>
  <p:clrMapOvr>
    <a:masterClrMapping xmlns:a="http://schemas.openxmlformats.org/drawingml/2006/main"/>
  </p:clrMapOvr>
</p:sld>
</file>