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d3f36ee23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6d71a1c9a4f12"/>
  </p:sldMasterIdLst>
  <p:sldIdLst>
    <p:sldId xmlns:r="http://schemas.openxmlformats.org/officeDocument/2006/relationships" id="256" r:id="Ree19e034acb843c6"/>
    <p:sldId xmlns:r="http://schemas.openxmlformats.org/officeDocument/2006/relationships" id="257" r:id="R9aebc89f62754538"/>
    <p:sldId xmlns:r="http://schemas.openxmlformats.org/officeDocument/2006/relationships" id="258" r:id="R6334d8080e1b4a83"/>
    <p:sldId xmlns:r="http://schemas.openxmlformats.org/officeDocument/2006/relationships" id="259" r:id="Rf7771d18914648e1"/>
    <p:sldId xmlns:r="http://schemas.openxmlformats.org/officeDocument/2006/relationships" id="260" r:id="R65074713c53c4e03"/>
    <p:sldId xmlns:r="http://schemas.openxmlformats.org/officeDocument/2006/relationships" id="261" r:id="R5432d09c70ef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6d71a1c9a4f12" /><Relationship Type="http://schemas.openxmlformats.org/officeDocument/2006/relationships/slide" Target="/ppt/slides/slide1.xml" Id="Ree19e034acb843c6" /><Relationship Type="http://schemas.openxmlformats.org/officeDocument/2006/relationships/slide" Target="/ppt/slides/slide2.xml" Id="R9aebc89f62754538" /><Relationship Type="http://schemas.openxmlformats.org/officeDocument/2006/relationships/slide" Target="/ppt/slides/slide3.xml" Id="R6334d8080e1b4a83" /><Relationship Type="http://schemas.openxmlformats.org/officeDocument/2006/relationships/slide" Target="/ppt/slides/slide4.xml" Id="Rf7771d18914648e1" /><Relationship Type="http://schemas.openxmlformats.org/officeDocument/2006/relationships/slide" Target="/ppt/slides/slide5.xml" Id="R65074713c53c4e03" /><Relationship Type="http://schemas.openxmlformats.org/officeDocument/2006/relationships/slide" Target="/ppt/slides/slide6.xml" Id="R5432d09c70ef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5ed5fff01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7f5866674990" /><Relationship Type="http://schemas.openxmlformats.org/officeDocument/2006/relationships/theme" Target="/ppt/slideMasters/theme/theme1.xml" Id="Rf06f4d138b8d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c7f586667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f4f17708d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404e17a66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3f7e7d4a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eeafdfc2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f44fd334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1dc7e30f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