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83f70876f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aa632ad2641d8"/>
  </p:sldMasterIdLst>
  <p:sldIdLst>
    <p:sldId xmlns:r="http://schemas.openxmlformats.org/officeDocument/2006/relationships" id="256" r:id="R297131d474f74235"/>
    <p:sldId xmlns:r="http://schemas.openxmlformats.org/officeDocument/2006/relationships" id="257" r:id="Rf8ad92e3e13b48d9"/>
    <p:sldId xmlns:r="http://schemas.openxmlformats.org/officeDocument/2006/relationships" id="258" r:id="R7262d1404786461d"/>
    <p:sldId xmlns:r="http://schemas.openxmlformats.org/officeDocument/2006/relationships" id="259" r:id="Reda09e7f5c434d12"/>
    <p:sldId xmlns:r="http://schemas.openxmlformats.org/officeDocument/2006/relationships" id="260" r:id="Ra31ceb3f76564c77"/>
    <p:sldId xmlns:r="http://schemas.openxmlformats.org/officeDocument/2006/relationships" id="261" r:id="R425b656e087f4b98"/>
    <p:sldId xmlns:r="http://schemas.openxmlformats.org/officeDocument/2006/relationships" id="262" r:id="R7b076f5c3f37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aa632ad2641d8" /><Relationship Type="http://schemas.openxmlformats.org/officeDocument/2006/relationships/slide" Target="/ppt/slides/slide1.xml" Id="R297131d474f74235" /><Relationship Type="http://schemas.openxmlformats.org/officeDocument/2006/relationships/slide" Target="/ppt/slides/slide2.xml" Id="Rf8ad92e3e13b48d9" /><Relationship Type="http://schemas.openxmlformats.org/officeDocument/2006/relationships/slide" Target="/ppt/slides/slide3.xml" Id="R7262d1404786461d" /><Relationship Type="http://schemas.openxmlformats.org/officeDocument/2006/relationships/slide" Target="/ppt/slides/slide4.xml" Id="Reda09e7f5c434d12" /><Relationship Type="http://schemas.openxmlformats.org/officeDocument/2006/relationships/slide" Target="/ppt/slides/slide5.xml" Id="Ra31ceb3f76564c77" /><Relationship Type="http://schemas.openxmlformats.org/officeDocument/2006/relationships/slide" Target="/ppt/slides/slide6.xml" Id="R425b656e087f4b98" /><Relationship Type="http://schemas.openxmlformats.org/officeDocument/2006/relationships/slide" Target="/ppt/slides/slide7.xml" Id="R7b076f5c3f37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4aecf4f23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a51dee9494563" /><Relationship Type="http://schemas.openxmlformats.org/officeDocument/2006/relationships/theme" Target="/ppt/slideMasters/theme/theme1.xml" Id="R884f113abd6e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a51dee949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093559d15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51a42d57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533761d644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069e7911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43f337ac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eca09ee5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59b4c5fb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