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243272623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148b2880f4dad"/>
  </p:sldMasterIdLst>
  <p:sldIdLst>
    <p:sldId xmlns:r="http://schemas.openxmlformats.org/officeDocument/2006/relationships" id="256" r:id="R6464986335e24273"/>
    <p:sldId xmlns:r="http://schemas.openxmlformats.org/officeDocument/2006/relationships" id="257" r:id="R973ce63d583f4fcb"/>
    <p:sldId xmlns:r="http://schemas.openxmlformats.org/officeDocument/2006/relationships" id="258" r:id="Rfd80744b73304d0e"/>
    <p:sldId xmlns:r="http://schemas.openxmlformats.org/officeDocument/2006/relationships" id="259" r:id="Ra43bf8e13f454343"/>
    <p:sldId xmlns:r="http://schemas.openxmlformats.org/officeDocument/2006/relationships" id="260" r:id="R9ba897d687964a09"/>
    <p:sldId xmlns:r="http://schemas.openxmlformats.org/officeDocument/2006/relationships" id="261" r:id="Rff781243529a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148b2880f4dad" /><Relationship Type="http://schemas.openxmlformats.org/officeDocument/2006/relationships/slide" Target="/ppt/slides/slide1.xml" Id="R6464986335e24273" /><Relationship Type="http://schemas.openxmlformats.org/officeDocument/2006/relationships/slide" Target="/ppt/slides/slide2.xml" Id="R973ce63d583f4fcb" /><Relationship Type="http://schemas.openxmlformats.org/officeDocument/2006/relationships/slide" Target="/ppt/slides/slide3.xml" Id="Rfd80744b73304d0e" /><Relationship Type="http://schemas.openxmlformats.org/officeDocument/2006/relationships/slide" Target="/ppt/slides/slide4.xml" Id="Ra43bf8e13f454343" /><Relationship Type="http://schemas.openxmlformats.org/officeDocument/2006/relationships/slide" Target="/ppt/slides/slide5.xml" Id="R9ba897d687964a09" /><Relationship Type="http://schemas.openxmlformats.org/officeDocument/2006/relationships/slide" Target="/ppt/slides/slide6.xml" Id="Rff781243529a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69d62cbb3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ef60c8fcb4cf8" /><Relationship Type="http://schemas.openxmlformats.org/officeDocument/2006/relationships/theme" Target="/ppt/slideMasters/theme/theme1.xml" Id="Ra87aaa9488fe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ef60c8fcb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802df1f0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8afe66a0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373004989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020fdfbb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2562a12b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0b5a7af6a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