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c3a88de82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d1e22cd6f4ae6"/>
  </p:sldMasterIdLst>
  <p:sldIdLst>
    <p:sldId xmlns:r="http://schemas.openxmlformats.org/officeDocument/2006/relationships" id="256" r:id="R4fa8eb69ce5741ec"/>
    <p:sldId xmlns:r="http://schemas.openxmlformats.org/officeDocument/2006/relationships" id="257" r:id="Rff37218538124352"/>
    <p:sldId xmlns:r="http://schemas.openxmlformats.org/officeDocument/2006/relationships" id="258" r:id="R371e21b13ebc42c3"/>
    <p:sldId xmlns:r="http://schemas.openxmlformats.org/officeDocument/2006/relationships" id="259" r:id="Rdbdb2770be754bf2"/>
    <p:sldId xmlns:r="http://schemas.openxmlformats.org/officeDocument/2006/relationships" id="260" r:id="Rc4b601a3ac53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d1e22cd6f4ae6" /><Relationship Type="http://schemas.openxmlformats.org/officeDocument/2006/relationships/slide" Target="/ppt/slides/slide1.xml" Id="R4fa8eb69ce5741ec" /><Relationship Type="http://schemas.openxmlformats.org/officeDocument/2006/relationships/slide" Target="/ppt/slides/slide2.xml" Id="Rff37218538124352" /><Relationship Type="http://schemas.openxmlformats.org/officeDocument/2006/relationships/slide" Target="/ppt/slides/slide3.xml" Id="R371e21b13ebc42c3" /><Relationship Type="http://schemas.openxmlformats.org/officeDocument/2006/relationships/slide" Target="/ppt/slides/slide4.xml" Id="Rdbdb2770be754bf2" /><Relationship Type="http://schemas.openxmlformats.org/officeDocument/2006/relationships/slide" Target="/ppt/slides/slide5.xml" Id="Rc4b601a3ac53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8fa04fade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93b31ee346f7" /><Relationship Type="http://schemas.openxmlformats.org/officeDocument/2006/relationships/theme" Target="/ppt/slideMasters/theme/theme1.xml" Id="R12d17a443fda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e93b31ee3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ac2f6efa5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c26692c0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53db44fa5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e51e216a9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ea25d0cf4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KOMMUNE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