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82c6048bc11484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00a15cc37fd4c9b"/>
  </p:sldMasterIdLst>
  <p:sldIdLst>
    <p:sldId xmlns:r="http://schemas.openxmlformats.org/officeDocument/2006/relationships" id="256" r:id="R0989f765bd0b4464"/>
    <p:sldId xmlns:r="http://schemas.openxmlformats.org/officeDocument/2006/relationships" id="257" r:id="Rbb85e49a0f90420c"/>
    <p:sldId xmlns:r="http://schemas.openxmlformats.org/officeDocument/2006/relationships" id="258" r:id="R1767fdac9f08472d"/>
    <p:sldId xmlns:r="http://schemas.openxmlformats.org/officeDocument/2006/relationships" id="259" r:id="Rfaafa8f8f145467a"/>
    <p:sldId xmlns:r="http://schemas.openxmlformats.org/officeDocument/2006/relationships" id="260" r:id="R225d9d92587c4cd4"/>
    <p:sldId xmlns:r="http://schemas.openxmlformats.org/officeDocument/2006/relationships" id="261" r:id="R4f0aec03251b42d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00a15cc37fd4c9b" /><Relationship Type="http://schemas.openxmlformats.org/officeDocument/2006/relationships/slide" Target="/ppt/slides/slide1.xml" Id="R0989f765bd0b4464" /><Relationship Type="http://schemas.openxmlformats.org/officeDocument/2006/relationships/slide" Target="/ppt/slides/slide2.xml" Id="Rbb85e49a0f90420c" /><Relationship Type="http://schemas.openxmlformats.org/officeDocument/2006/relationships/slide" Target="/ppt/slides/slide3.xml" Id="R1767fdac9f08472d" /><Relationship Type="http://schemas.openxmlformats.org/officeDocument/2006/relationships/slide" Target="/ppt/slides/slide4.xml" Id="Rfaafa8f8f145467a" /><Relationship Type="http://schemas.openxmlformats.org/officeDocument/2006/relationships/slide" Target="/ppt/slides/slide5.xml" Id="R225d9d92587c4cd4" /><Relationship Type="http://schemas.openxmlformats.org/officeDocument/2006/relationships/slide" Target="/ppt/slides/slide6.xml" Id="R4f0aec03251b42d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20471e5fcc343d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0c60117f664b43" /><Relationship Type="http://schemas.openxmlformats.org/officeDocument/2006/relationships/theme" Target="/ppt/slideMasters/theme/theme1.xml" Id="R6ab415bb80314ee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50c60117f664b4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522df45cf54f7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d8ca62d2094ad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ce1530e43f4fd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1cc3b20dcd4df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adf6699574408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8b15a33db64de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INDREMISJONSFORBUNDET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INDREMISJONSFORBUNDET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INDREMISJONSFORBUNDET ble etablert [år] og holder til i Straume.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INDREMISJONSFORBUNDET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INDREMISJONSFORBUNDET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INDREMISJONSFORBUNDET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26 516 322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1 057 393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1 928 158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90 469 284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116 925 621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INDREMISJONSFORBUNDET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Idrettsvegen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5353 Straume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56 31 42 40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imf@imf.no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www.imf.no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955 043 901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INDREMISJONSFORBUNDET</a:t>
            </a:r>
          </a:p>
        </p:txBody>
      </p:sp>
    </p:spTree>
  </p:cSld>
  <p:clrMapOvr>
    <a:masterClrMapping xmlns:a="http://schemas.openxmlformats.org/drawingml/2006/main"/>
  </p:clrMapOvr>
</p:sld>
</file>