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6352f483d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c152bf5be47da"/>
  </p:sldMasterIdLst>
  <p:sldIdLst>
    <p:sldId xmlns:r="http://schemas.openxmlformats.org/officeDocument/2006/relationships" id="256" r:id="R6747fd76882e480d"/>
    <p:sldId xmlns:r="http://schemas.openxmlformats.org/officeDocument/2006/relationships" id="257" r:id="R474d4aae27c04cd2"/>
    <p:sldId xmlns:r="http://schemas.openxmlformats.org/officeDocument/2006/relationships" id="258" r:id="R2c39486ee9e847e7"/>
    <p:sldId xmlns:r="http://schemas.openxmlformats.org/officeDocument/2006/relationships" id="259" r:id="R865f17ec17784063"/>
    <p:sldId xmlns:r="http://schemas.openxmlformats.org/officeDocument/2006/relationships" id="260" r:id="R9651f4f5012d4711"/>
    <p:sldId xmlns:r="http://schemas.openxmlformats.org/officeDocument/2006/relationships" id="261" r:id="R1119aa981fb5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c152bf5be47da" /><Relationship Type="http://schemas.openxmlformats.org/officeDocument/2006/relationships/slide" Target="/ppt/slides/slide1.xml" Id="R6747fd76882e480d" /><Relationship Type="http://schemas.openxmlformats.org/officeDocument/2006/relationships/slide" Target="/ppt/slides/slide2.xml" Id="R474d4aae27c04cd2" /><Relationship Type="http://schemas.openxmlformats.org/officeDocument/2006/relationships/slide" Target="/ppt/slides/slide3.xml" Id="R2c39486ee9e847e7" /><Relationship Type="http://schemas.openxmlformats.org/officeDocument/2006/relationships/slide" Target="/ppt/slides/slide4.xml" Id="R865f17ec17784063" /><Relationship Type="http://schemas.openxmlformats.org/officeDocument/2006/relationships/slide" Target="/ppt/slides/slide5.xml" Id="R9651f4f5012d4711" /><Relationship Type="http://schemas.openxmlformats.org/officeDocument/2006/relationships/slide" Target="/ppt/slides/slide6.xml" Id="R1119aa981fb5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213e5c33a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8ad4b5f54f15" /><Relationship Type="http://schemas.openxmlformats.org/officeDocument/2006/relationships/theme" Target="/ppt/slideMasters/theme/theme1.xml" Id="Rf0ce3817fad9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18ad4b5f5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b064d233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4a34c497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3f9ed305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833b9d6f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ab9394235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e5f91dd3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