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c39c38542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1a8c3e970408c"/>
  </p:sldMasterIdLst>
  <p:sldIdLst>
    <p:sldId xmlns:r="http://schemas.openxmlformats.org/officeDocument/2006/relationships" id="256" r:id="Rad665cc8195e4cbc"/>
    <p:sldId xmlns:r="http://schemas.openxmlformats.org/officeDocument/2006/relationships" id="257" r:id="R71d4bc012771490e"/>
    <p:sldId xmlns:r="http://schemas.openxmlformats.org/officeDocument/2006/relationships" id="258" r:id="R18496be4bc374b5a"/>
    <p:sldId xmlns:r="http://schemas.openxmlformats.org/officeDocument/2006/relationships" id="259" r:id="R2ec1f5a2283346b4"/>
    <p:sldId xmlns:r="http://schemas.openxmlformats.org/officeDocument/2006/relationships" id="260" r:id="R68576eeb8d4f4bee"/>
    <p:sldId xmlns:r="http://schemas.openxmlformats.org/officeDocument/2006/relationships" id="261" r:id="R87f9ee87e8ed494b"/>
    <p:sldId xmlns:r="http://schemas.openxmlformats.org/officeDocument/2006/relationships" id="262" r:id="R3486be6becdc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1a8c3e970408c" /><Relationship Type="http://schemas.openxmlformats.org/officeDocument/2006/relationships/slide" Target="/ppt/slides/slide1.xml" Id="Rad665cc8195e4cbc" /><Relationship Type="http://schemas.openxmlformats.org/officeDocument/2006/relationships/slide" Target="/ppt/slides/slide2.xml" Id="R71d4bc012771490e" /><Relationship Type="http://schemas.openxmlformats.org/officeDocument/2006/relationships/slide" Target="/ppt/slides/slide3.xml" Id="R18496be4bc374b5a" /><Relationship Type="http://schemas.openxmlformats.org/officeDocument/2006/relationships/slide" Target="/ppt/slides/slide4.xml" Id="R2ec1f5a2283346b4" /><Relationship Type="http://schemas.openxmlformats.org/officeDocument/2006/relationships/slide" Target="/ppt/slides/slide5.xml" Id="R68576eeb8d4f4bee" /><Relationship Type="http://schemas.openxmlformats.org/officeDocument/2006/relationships/slide" Target="/ppt/slides/slide6.xml" Id="R87f9ee87e8ed494b" /><Relationship Type="http://schemas.openxmlformats.org/officeDocument/2006/relationships/slide" Target="/ppt/slides/slide7.xml" Id="R3486be6becdc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36d9d3fbf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effdb14a4312" /><Relationship Type="http://schemas.openxmlformats.org/officeDocument/2006/relationships/theme" Target="/ppt/slideMasters/theme/theme1.xml" Id="R83f90a99fca3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beffdb14a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ccbf9af5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e2edbf46a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5e693b4a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bf5cf3064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51bcc7621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0a4a1982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42fdea938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