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633ce6f97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b522a730443e5"/>
  </p:sldMasterIdLst>
  <p:sldIdLst>
    <p:sldId xmlns:r="http://schemas.openxmlformats.org/officeDocument/2006/relationships" id="256" r:id="R326bd9aaf4334134"/>
    <p:sldId xmlns:r="http://schemas.openxmlformats.org/officeDocument/2006/relationships" id="257" r:id="R8ca3898a6f8543e3"/>
    <p:sldId xmlns:r="http://schemas.openxmlformats.org/officeDocument/2006/relationships" id="258" r:id="R5326b991d2864b34"/>
    <p:sldId xmlns:r="http://schemas.openxmlformats.org/officeDocument/2006/relationships" id="259" r:id="R439dbddcca234c0f"/>
    <p:sldId xmlns:r="http://schemas.openxmlformats.org/officeDocument/2006/relationships" id="260" r:id="R2daaa2e668c04abe"/>
    <p:sldId xmlns:r="http://schemas.openxmlformats.org/officeDocument/2006/relationships" id="261" r:id="R46a1a79f2601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b522a730443e5" /><Relationship Type="http://schemas.openxmlformats.org/officeDocument/2006/relationships/slide" Target="/ppt/slides/slide1.xml" Id="R326bd9aaf4334134" /><Relationship Type="http://schemas.openxmlformats.org/officeDocument/2006/relationships/slide" Target="/ppt/slides/slide2.xml" Id="R8ca3898a6f8543e3" /><Relationship Type="http://schemas.openxmlformats.org/officeDocument/2006/relationships/slide" Target="/ppt/slides/slide3.xml" Id="R5326b991d2864b34" /><Relationship Type="http://schemas.openxmlformats.org/officeDocument/2006/relationships/slide" Target="/ppt/slides/slide4.xml" Id="R439dbddcca234c0f" /><Relationship Type="http://schemas.openxmlformats.org/officeDocument/2006/relationships/slide" Target="/ppt/slides/slide5.xml" Id="R2daaa2e668c04abe" /><Relationship Type="http://schemas.openxmlformats.org/officeDocument/2006/relationships/slide" Target="/ppt/slides/slide6.xml" Id="R46a1a79f2601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5c7749595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d818c07f845d8" /><Relationship Type="http://schemas.openxmlformats.org/officeDocument/2006/relationships/theme" Target="/ppt/slideMasters/theme/theme1.xml" Id="R1580c2689808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d818c07f8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7c91f6954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0c0e6584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dc87b6353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fdfeff363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5472f99a8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47134be00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