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848cc6387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dfa97c26d40ed"/>
  </p:sldMasterIdLst>
  <p:sldIdLst>
    <p:sldId xmlns:r="http://schemas.openxmlformats.org/officeDocument/2006/relationships" id="256" r:id="R1d19ca280a584ad2"/>
    <p:sldId xmlns:r="http://schemas.openxmlformats.org/officeDocument/2006/relationships" id="257" r:id="R531fbfe584ce4752"/>
    <p:sldId xmlns:r="http://schemas.openxmlformats.org/officeDocument/2006/relationships" id="258" r:id="Rfbcf13cb3b4446b8"/>
    <p:sldId xmlns:r="http://schemas.openxmlformats.org/officeDocument/2006/relationships" id="259" r:id="R66d459565835456d"/>
    <p:sldId xmlns:r="http://schemas.openxmlformats.org/officeDocument/2006/relationships" id="260" r:id="R2bba0755d3f04c31"/>
    <p:sldId xmlns:r="http://schemas.openxmlformats.org/officeDocument/2006/relationships" id="261" r:id="R480a9672f7dd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dfa97c26d40ed" /><Relationship Type="http://schemas.openxmlformats.org/officeDocument/2006/relationships/slide" Target="/ppt/slides/slide1.xml" Id="R1d19ca280a584ad2" /><Relationship Type="http://schemas.openxmlformats.org/officeDocument/2006/relationships/slide" Target="/ppt/slides/slide2.xml" Id="R531fbfe584ce4752" /><Relationship Type="http://schemas.openxmlformats.org/officeDocument/2006/relationships/slide" Target="/ppt/slides/slide3.xml" Id="Rfbcf13cb3b4446b8" /><Relationship Type="http://schemas.openxmlformats.org/officeDocument/2006/relationships/slide" Target="/ppt/slides/slide4.xml" Id="R66d459565835456d" /><Relationship Type="http://schemas.openxmlformats.org/officeDocument/2006/relationships/slide" Target="/ppt/slides/slide5.xml" Id="R2bba0755d3f04c31" /><Relationship Type="http://schemas.openxmlformats.org/officeDocument/2006/relationships/slide" Target="/ppt/slides/slide6.xml" Id="R480a9672f7dd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09c89216b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a785119d94261" /><Relationship Type="http://schemas.openxmlformats.org/officeDocument/2006/relationships/theme" Target="/ppt/slideMasters/theme/theme1.xml" Id="R22fc84879788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a785119d9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b25255b2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f53065c7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15485690d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29196e2e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0db0402f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c47d4c3a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