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21d25bd4d447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4956ee1e60487e"/>
  </p:sldMasterIdLst>
  <p:sldIdLst>
    <p:sldId xmlns:r="http://schemas.openxmlformats.org/officeDocument/2006/relationships" id="256" r:id="R0379ed444f0d4386"/>
    <p:sldId xmlns:r="http://schemas.openxmlformats.org/officeDocument/2006/relationships" id="257" r:id="Re91fb8d5264e430a"/>
    <p:sldId xmlns:r="http://schemas.openxmlformats.org/officeDocument/2006/relationships" id="258" r:id="R4c89ca3d639a4ac0"/>
    <p:sldId xmlns:r="http://schemas.openxmlformats.org/officeDocument/2006/relationships" id="259" r:id="R8f1202437f234151"/>
    <p:sldId xmlns:r="http://schemas.openxmlformats.org/officeDocument/2006/relationships" id="260" r:id="R1c9227050f764d70"/>
    <p:sldId xmlns:r="http://schemas.openxmlformats.org/officeDocument/2006/relationships" id="261" r:id="Rc47f0774b00b4880"/>
    <p:sldId xmlns:r="http://schemas.openxmlformats.org/officeDocument/2006/relationships" id="262" r:id="Rc731965db3bc4e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956ee1e60487e" /><Relationship Type="http://schemas.openxmlformats.org/officeDocument/2006/relationships/slide" Target="/ppt/slides/slide1.xml" Id="R0379ed444f0d4386" /><Relationship Type="http://schemas.openxmlformats.org/officeDocument/2006/relationships/slide" Target="/ppt/slides/slide2.xml" Id="Re91fb8d5264e430a" /><Relationship Type="http://schemas.openxmlformats.org/officeDocument/2006/relationships/slide" Target="/ppt/slides/slide3.xml" Id="R4c89ca3d639a4ac0" /><Relationship Type="http://schemas.openxmlformats.org/officeDocument/2006/relationships/slide" Target="/ppt/slides/slide4.xml" Id="R8f1202437f234151" /><Relationship Type="http://schemas.openxmlformats.org/officeDocument/2006/relationships/slide" Target="/ppt/slides/slide5.xml" Id="R1c9227050f764d70" /><Relationship Type="http://schemas.openxmlformats.org/officeDocument/2006/relationships/slide" Target="/ppt/slides/slide6.xml" Id="Rc47f0774b00b4880" /><Relationship Type="http://schemas.openxmlformats.org/officeDocument/2006/relationships/slide" Target="/ppt/slides/slide7.xml" Id="Rc731965db3bc4e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1d16ccc7f46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d55901b704f21" /><Relationship Type="http://schemas.openxmlformats.org/officeDocument/2006/relationships/theme" Target="/ppt/slideMasters/theme/theme1.xml" Id="R8f57068da2c240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3d55901b704f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5470636c949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8c617a5bd4f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563fc55d24a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f1692df3a4a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9cd0fba254e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636a9f1b449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69b6fdd9e4e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206 874 240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11 485 086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13 916 978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7 834 075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75 420 691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HOLDING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business@amesto.no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www.amestoaccounthouse.no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957 170 005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