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053cafacf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5ef57333d40de"/>
  </p:sldMasterIdLst>
  <p:sldIdLst>
    <p:sldId xmlns:r="http://schemas.openxmlformats.org/officeDocument/2006/relationships" id="256" r:id="Rd96927484fea4358"/>
    <p:sldId xmlns:r="http://schemas.openxmlformats.org/officeDocument/2006/relationships" id="257" r:id="R9945eef8b98c42af"/>
    <p:sldId xmlns:r="http://schemas.openxmlformats.org/officeDocument/2006/relationships" id="258" r:id="R7fada1c290fe4862"/>
    <p:sldId xmlns:r="http://schemas.openxmlformats.org/officeDocument/2006/relationships" id="259" r:id="R66f5d16e941c4944"/>
    <p:sldId xmlns:r="http://schemas.openxmlformats.org/officeDocument/2006/relationships" id="260" r:id="R41244d008b7d43d6"/>
    <p:sldId xmlns:r="http://schemas.openxmlformats.org/officeDocument/2006/relationships" id="261" r:id="R33eb27aaa99045b7"/>
    <p:sldId xmlns:r="http://schemas.openxmlformats.org/officeDocument/2006/relationships" id="262" r:id="R049d53b87563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5ef57333d40de" /><Relationship Type="http://schemas.openxmlformats.org/officeDocument/2006/relationships/slide" Target="/ppt/slides/slide1.xml" Id="Rd96927484fea4358" /><Relationship Type="http://schemas.openxmlformats.org/officeDocument/2006/relationships/slide" Target="/ppt/slides/slide2.xml" Id="R9945eef8b98c42af" /><Relationship Type="http://schemas.openxmlformats.org/officeDocument/2006/relationships/slide" Target="/ppt/slides/slide3.xml" Id="R7fada1c290fe4862" /><Relationship Type="http://schemas.openxmlformats.org/officeDocument/2006/relationships/slide" Target="/ppt/slides/slide4.xml" Id="R66f5d16e941c4944" /><Relationship Type="http://schemas.openxmlformats.org/officeDocument/2006/relationships/slide" Target="/ppt/slides/slide5.xml" Id="R41244d008b7d43d6" /><Relationship Type="http://schemas.openxmlformats.org/officeDocument/2006/relationships/slide" Target="/ppt/slides/slide6.xml" Id="R33eb27aaa99045b7" /><Relationship Type="http://schemas.openxmlformats.org/officeDocument/2006/relationships/slide" Target="/ppt/slides/slide7.xml" Id="R049d53b87563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fe139c382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df734d744cea" /><Relationship Type="http://schemas.openxmlformats.org/officeDocument/2006/relationships/theme" Target="/ppt/slideMasters/theme/theme1.xml" Id="R15be063a12e4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1df734d74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d41d1c7fe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346b4c027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ed4e04ec9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542a5bc0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8829b12af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828d6a6f7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413b421d8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ZIZOU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SIDSEL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seidsne@online.no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957 232 612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