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6dc1640cf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28e1fb4a849f7"/>
  </p:sldMasterIdLst>
  <p:sldIdLst>
    <p:sldId xmlns:r="http://schemas.openxmlformats.org/officeDocument/2006/relationships" id="256" r:id="R5fa5f0bb4cd14393"/>
    <p:sldId xmlns:r="http://schemas.openxmlformats.org/officeDocument/2006/relationships" id="257" r:id="Re50841323fb442b6"/>
    <p:sldId xmlns:r="http://schemas.openxmlformats.org/officeDocument/2006/relationships" id="258" r:id="R317ba4e91f1e4d54"/>
    <p:sldId xmlns:r="http://schemas.openxmlformats.org/officeDocument/2006/relationships" id="259" r:id="Rc74d3efb67424acf"/>
    <p:sldId xmlns:r="http://schemas.openxmlformats.org/officeDocument/2006/relationships" id="260" r:id="R533a3f1d72b94950"/>
    <p:sldId xmlns:r="http://schemas.openxmlformats.org/officeDocument/2006/relationships" id="261" r:id="R1a280e412ee842f0"/>
    <p:sldId xmlns:r="http://schemas.openxmlformats.org/officeDocument/2006/relationships" id="262" r:id="R00b48cd19500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28e1fb4a849f7" /><Relationship Type="http://schemas.openxmlformats.org/officeDocument/2006/relationships/slide" Target="/ppt/slides/slide1.xml" Id="R5fa5f0bb4cd14393" /><Relationship Type="http://schemas.openxmlformats.org/officeDocument/2006/relationships/slide" Target="/ppt/slides/slide2.xml" Id="Re50841323fb442b6" /><Relationship Type="http://schemas.openxmlformats.org/officeDocument/2006/relationships/slide" Target="/ppt/slides/slide3.xml" Id="R317ba4e91f1e4d54" /><Relationship Type="http://schemas.openxmlformats.org/officeDocument/2006/relationships/slide" Target="/ppt/slides/slide4.xml" Id="Rc74d3efb67424acf" /><Relationship Type="http://schemas.openxmlformats.org/officeDocument/2006/relationships/slide" Target="/ppt/slides/slide5.xml" Id="R533a3f1d72b94950" /><Relationship Type="http://schemas.openxmlformats.org/officeDocument/2006/relationships/slide" Target="/ppt/slides/slide6.xml" Id="R1a280e412ee842f0" /><Relationship Type="http://schemas.openxmlformats.org/officeDocument/2006/relationships/slide" Target="/ppt/slides/slide7.xml" Id="R00b48cd19500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8bd77fc37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e3e9049f74afa" /><Relationship Type="http://schemas.openxmlformats.org/officeDocument/2006/relationships/theme" Target="/ppt/slideMasters/theme/theme1.xml" Id="R0a8f7c5880764e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e3e9049f7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451bca4f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f019a54be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73c6fd69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0a053e92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f76f6edf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5f94bf7f4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aa71530c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ANNE-GRETHE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