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e2aa1698f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10ad44e21467a"/>
  </p:sldMasterIdLst>
  <p:sldIdLst>
    <p:sldId xmlns:r="http://schemas.openxmlformats.org/officeDocument/2006/relationships" id="256" r:id="R2faf9c45c7cc4c6c"/>
    <p:sldId xmlns:r="http://schemas.openxmlformats.org/officeDocument/2006/relationships" id="257" r:id="R36f00d5e92f549fa"/>
    <p:sldId xmlns:r="http://schemas.openxmlformats.org/officeDocument/2006/relationships" id="258" r:id="R8de174d56c7d4d38"/>
    <p:sldId xmlns:r="http://schemas.openxmlformats.org/officeDocument/2006/relationships" id="259" r:id="R5e440d124d4b4dcb"/>
    <p:sldId xmlns:r="http://schemas.openxmlformats.org/officeDocument/2006/relationships" id="260" r:id="R9a659d4671a945c5"/>
    <p:sldId xmlns:r="http://schemas.openxmlformats.org/officeDocument/2006/relationships" id="261" r:id="R4d4e2efc41b04e86"/>
    <p:sldId xmlns:r="http://schemas.openxmlformats.org/officeDocument/2006/relationships" id="262" r:id="R2a5836aec9064e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10ad44e21467a" /><Relationship Type="http://schemas.openxmlformats.org/officeDocument/2006/relationships/slide" Target="/ppt/slides/slide1.xml" Id="R2faf9c45c7cc4c6c" /><Relationship Type="http://schemas.openxmlformats.org/officeDocument/2006/relationships/slide" Target="/ppt/slides/slide2.xml" Id="R36f00d5e92f549fa" /><Relationship Type="http://schemas.openxmlformats.org/officeDocument/2006/relationships/slide" Target="/ppt/slides/slide3.xml" Id="R8de174d56c7d4d38" /><Relationship Type="http://schemas.openxmlformats.org/officeDocument/2006/relationships/slide" Target="/ppt/slides/slide4.xml" Id="R5e440d124d4b4dcb" /><Relationship Type="http://schemas.openxmlformats.org/officeDocument/2006/relationships/slide" Target="/ppt/slides/slide5.xml" Id="R9a659d4671a945c5" /><Relationship Type="http://schemas.openxmlformats.org/officeDocument/2006/relationships/slide" Target="/ppt/slides/slide6.xml" Id="R4d4e2efc41b04e86" /><Relationship Type="http://schemas.openxmlformats.org/officeDocument/2006/relationships/slide" Target="/ppt/slides/slide7.xml" Id="R2a5836aec9064e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44b76d85f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a8a8ac4034ba9" /><Relationship Type="http://schemas.openxmlformats.org/officeDocument/2006/relationships/theme" Target="/ppt/slideMasters/theme/theme1.xml" Id="R85e53db30ec143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a8a8ac403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14653ed3843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390b62db245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0701a757c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81c97f7e846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88aa50271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4ff11ebef44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c67eeb039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1 433 662 000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kundeservice@odinfond.no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957 486 657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