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f5a6412e8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864db57204f65"/>
  </p:sldMasterIdLst>
  <p:sldIdLst>
    <p:sldId xmlns:r="http://schemas.openxmlformats.org/officeDocument/2006/relationships" id="256" r:id="R0518624db3144290"/>
    <p:sldId xmlns:r="http://schemas.openxmlformats.org/officeDocument/2006/relationships" id="257" r:id="Rded23ea6c6714e82"/>
    <p:sldId xmlns:r="http://schemas.openxmlformats.org/officeDocument/2006/relationships" id="258" r:id="R2f8ad7c5802b4e74"/>
    <p:sldId xmlns:r="http://schemas.openxmlformats.org/officeDocument/2006/relationships" id="259" r:id="R98929849490f4561"/>
    <p:sldId xmlns:r="http://schemas.openxmlformats.org/officeDocument/2006/relationships" id="260" r:id="Rd6e0509f0386474c"/>
    <p:sldId xmlns:r="http://schemas.openxmlformats.org/officeDocument/2006/relationships" id="261" r:id="R5ead455d124747fe"/>
    <p:sldId xmlns:r="http://schemas.openxmlformats.org/officeDocument/2006/relationships" id="262" r:id="R7fa604a07fbd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864db57204f65" /><Relationship Type="http://schemas.openxmlformats.org/officeDocument/2006/relationships/slide" Target="/ppt/slides/slide1.xml" Id="R0518624db3144290" /><Relationship Type="http://schemas.openxmlformats.org/officeDocument/2006/relationships/slide" Target="/ppt/slides/slide2.xml" Id="Rded23ea6c6714e82" /><Relationship Type="http://schemas.openxmlformats.org/officeDocument/2006/relationships/slide" Target="/ppt/slides/slide3.xml" Id="R2f8ad7c5802b4e74" /><Relationship Type="http://schemas.openxmlformats.org/officeDocument/2006/relationships/slide" Target="/ppt/slides/slide4.xml" Id="R98929849490f4561" /><Relationship Type="http://schemas.openxmlformats.org/officeDocument/2006/relationships/slide" Target="/ppt/slides/slide5.xml" Id="Rd6e0509f0386474c" /><Relationship Type="http://schemas.openxmlformats.org/officeDocument/2006/relationships/slide" Target="/ppt/slides/slide6.xml" Id="R5ead455d124747fe" /><Relationship Type="http://schemas.openxmlformats.org/officeDocument/2006/relationships/slide" Target="/ppt/slides/slide7.xml" Id="R7fa604a07fbd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2447aea48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fa7faf50452f" /><Relationship Type="http://schemas.openxmlformats.org/officeDocument/2006/relationships/theme" Target="/ppt/slideMasters/theme/theme1.xml" Id="R407303f71803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dfa7faf50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973ddeba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cacaeb92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91ef1339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fe06ca8d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bb5e31c2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38c29cee2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9108995a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