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3e0719e811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b158fff10741a6"/>
  </p:sldMasterIdLst>
  <p:sldIdLst>
    <p:sldId xmlns:r="http://schemas.openxmlformats.org/officeDocument/2006/relationships" id="256" r:id="R731aa040c0e94ec5"/>
    <p:sldId xmlns:r="http://schemas.openxmlformats.org/officeDocument/2006/relationships" id="257" r:id="R2878f359b4754c79"/>
    <p:sldId xmlns:r="http://schemas.openxmlformats.org/officeDocument/2006/relationships" id="258" r:id="R72b4d3c3564046db"/>
    <p:sldId xmlns:r="http://schemas.openxmlformats.org/officeDocument/2006/relationships" id="259" r:id="R53be0a63a6614dca"/>
    <p:sldId xmlns:r="http://schemas.openxmlformats.org/officeDocument/2006/relationships" id="260" r:id="R00f1fc607d2e46b6"/>
    <p:sldId xmlns:r="http://schemas.openxmlformats.org/officeDocument/2006/relationships" id="261" r:id="Rceb2075e1cd440e2"/>
    <p:sldId xmlns:r="http://schemas.openxmlformats.org/officeDocument/2006/relationships" id="262" r:id="R2d5712d804f2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158fff10741a6" /><Relationship Type="http://schemas.openxmlformats.org/officeDocument/2006/relationships/slide" Target="/ppt/slides/slide1.xml" Id="R731aa040c0e94ec5" /><Relationship Type="http://schemas.openxmlformats.org/officeDocument/2006/relationships/slide" Target="/ppt/slides/slide2.xml" Id="R2878f359b4754c79" /><Relationship Type="http://schemas.openxmlformats.org/officeDocument/2006/relationships/slide" Target="/ppt/slides/slide3.xml" Id="R72b4d3c3564046db" /><Relationship Type="http://schemas.openxmlformats.org/officeDocument/2006/relationships/slide" Target="/ppt/slides/slide4.xml" Id="R53be0a63a6614dca" /><Relationship Type="http://schemas.openxmlformats.org/officeDocument/2006/relationships/slide" Target="/ppt/slides/slide5.xml" Id="R00f1fc607d2e46b6" /><Relationship Type="http://schemas.openxmlformats.org/officeDocument/2006/relationships/slide" Target="/ppt/slides/slide6.xml" Id="Rceb2075e1cd440e2" /><Relationship Type="http://schemas.openxmlformats.org/officeDocument/2006/relationships/slide" Target="/ppt/slides/slide7.xml" Id="R2d5712d804f2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83ed3b2384a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df7c39a9e4ea9" /><Relationship Type="http://schemas.openxmlformats.org/officeDocument/2006/relationships/theme" Target="/ppt/slideMasters/theme/theme1.xml" Id="R31b78676798f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7df7c39a9e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b03e3e503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fbf3f4b8e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e6157ea9b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cc341dcdb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3fdbccc8c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e865d4c2941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6c2823df741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12 991 683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16 191 744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ANN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VILLY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Andersens gate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tonsberg@interrevisjon.no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958 145 942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