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fb73d5b8b4a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38808c5e24ad1"/>
  </p:sldMasterIdLst>
  <p:sldIdLst>
    <p:sldId xmlns:r="http://schemas.openxmlformats.org/officeDocument/2006/relationships" id="256" r:id="Refbbfb8d695e4a32"/>
    <p:sldId xmlns:r="http://schemas.openxmlformats.org/officeDocument/2006/relationships" id="257" r:id="R2d0ce184b7eb4536"/>
    <p:sldId xmlns:r="http://schemas.openxmlformats.org/officeDocument/2006/relationships" id="258" r:id="Rdf02b9d5837c451c"/>
    <p:sldId xmlns:r="http://schemas.openxmlformats.org/officeDocument/2006/relationships" id="259" r:id="R409a54c8e9bb451f"/>
    <p:sldId xmlns:r="http://schemas.openxmlformats.org/officeDocument/2006/relationships" id="260" r:id="R9e2fdc8cf7ce4022"/>
    <p:sldId xmlns:r="http://schemas.openxmlformats.org/officeDocument/2006/relationships" id="261" r:id="R1a4e0273c6154895"/>
    <p:sldId xmlns:r="http://schemas.openxmlformats.org/officeDocument/2006/relationships" id="262" r:id="R1b1ba765db904b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38808c5e24ad1" /><Relationship Type="http://schemas.openxmlformats.org/officeDocument/2006/relationships/slide" Target="/ppt/slides/slide1.xml" Id="Refbbfb8d695e4a32" /><Relationship Type="http://schemas.openxmlformats.org/officeDocument/2006/relationships/slide" Target="/ppt/slides/slide2.xml" Id="R2d0ce184b7eb4536" /><Relationship Type="http://schemas.openxmlformats.org/officeDocument/2006/relationships/slide" Target="/ppt/slides/slide3.xml" Id="Rdf02b9d5837c451c" /><Relationship Type="http://schemas.openxmlformats.org/officeDocument/2006/relationships/slide" Target="/ppt/slides/slide4.xml" Id="R409a54c8e9bb451f" /><Relationship Type="http://schemas.openxmlformats.org/officeDocument/2006/relationships/slide" Target="/ppt/slides/slide5.xml" Id="R9e2fdc8cf7ce4022" /><Relationship Type="http://schemas.openxmlformats.org/officeDocument/2006/relationships/slide" Target="/ppt/slides/slide6.xml" Id="R1a4e0273c6154895" /><Relationship Type="http://schemas.openxmlformats.org/officeDocument/2006/relationships/slide" Target="/ppt/slides/slide7.xml" Id="R1b1ba765db904b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1b2adb994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0fc6469ab40a5" /><Relationship Type="http://schemas.openxmlformats.org/officeDocument/2006/relationships/theme" Target="/ppt/slideMasters/theme/theme1.xml" Id="Rf0c67992ccee4c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0fc6469ab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4530d5118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a90d0be58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0426f9fd8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b60168e8d44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afc47e16242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90a4687a440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9d96d98bc45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NORDSTRAND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10 898 487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2 310 058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1 910 414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5 739 034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HEISAN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VENTURES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ALFSTAD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Storåsveien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958 246 595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