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fc52674a2347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33d1ba20014771"/>
  </p:sldMasterIdLst>
  <p:sldIdLst>
    <p:sldId xmlns:r="http://schemas.openxmlformats.org/officeDocument/2006/relationships" id="256" r:id="Rc281959d687c409f"/>
    <p:sldId xmlns:r="http://schemas.openxmlformats.org/officeDocument/2006/relationships" id="257" r:id="Rf0147c47ad684281"/>
    <p:sldId xmlns:r="http://schemas.openxmlformats.org/officeDocument/2006/relationships" id="258" r:id="Rf26824ef7d1248bf"/>
    <p:sldId xmlns:r="http://schemas.openxmlformats.org/officeDocument/2006/relationships" id="259" r:id="R5112e77c867e4789"/>
    <p:sldId xmlns:r="http://schemas.openxmlformats.org/officeDocument/2006/relationships" id="260" r:id="R663fc4a2a8c84385"/>
    <p:sldId xmlns:r="http://schemas.openxmlformats.org/officeDocument/2006/relationships" id="261" r:id="Ra352f6aea2c0461a"/>
    <p:sldId xmlns:r="http://schemas.openxmlformats.org/officeDocument/2006/relationships" id="262" r:id="Rb1d2d7a415304f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3d1ba20014771" /><Relationship Type="http://schemas.openxmlformats.org/officeDocument/2006/relationships/slide" Target="/ppt/slides/slide1.xml" Id="Rc281959d687c409f" /><Relationship Type="http://schemas.openxmlformats.org/officeDocument/2006/relationships/slide" Target="/ppt/slides/slide2.xml" Id="Rf0147c47ad684281" /><Relationship Type="http://schemas.openxmlformats.org/officeDocument/2006/relationships/slide" Target="/ppt/slides/slide3.xml" Id="Rf26824ef7d1248bf" /><Relationship Type="http://schemas.openxmlformats.org/officeDocument/2006/relationships/slide" Target="/ppt/slides/slide4.xml" Id="R5112e77c867e4789" /><Relationship Type="http://schemas.openxmlformats.org/officeDocument/2006/relationships/slide" Target="/ppt/slides/slide5.xml" Id="R663fc4a2a8c84385" /><Relationship Type="http://schemas.openxmlformats.org/officeDocument/2006/relationships/slide" Target="/ppt/slides/slide6.xml" Id="Ra352f6aea2c0461a" /><Relationship Type="http://schemas.openxmlformats.org/officeDocument/2006/relationships/slide" Target="/ppt/slides/slide7.xml" Id="Rb1d2d7a415304f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ba0bffd0534b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572058db04a97" /><Relationship Type="http://schemas.openxmlformats.org/officeDocument/2006/relationships/theme" Target="/ppt/slideMasters/theme/theme1.xml" Id="R9fd6e63eecca42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7572058db04a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0980c390443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70179fe1d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54cbf64e344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8a8ef35f54a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05e256a0947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f96e6dc014d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8f49b817c4f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NORSAGA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NORSAGA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6 501 594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96,4 %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958 361 017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