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9c794e5f8b4b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19b125698540e6"/>
  </p:sldMasterIdLst>
  <p:sldIdLst>
    <p:sldId xmlns:r="http://schemas.openxmlformats.org/officeDocument/2006/relationships" id="256" r:id="R00abdf3b154b4154"/>
    <p:sldId xmlns:r="http://schemas.openxmlformats.org/officeDocument/2006/relationships" id="257" r:id="Rd369fd8060e7462b"/>
    <p:sldId xmlns:r="http://schemas.openxmlformats.org/officeDocument/2006/relationships" id="258" r:id="Rf3d3567ed585403e"/>
    <p:sldId xmlns:r="http://schemas.openxmlformats.org/officeDocument/2006/relationships" id="259" r:id="Rb1efaa0ea81a414f"/>
    <p:sldId xmlns:r="http://schemas.openxmlformats.org/officeDocument/2006/relationships" id="260" r:id="R875038da0b2f4e5f"/>
    <p:sldId xmlns:r="http://schemas.openxmlformats.org/officeDocument/2006/relationships" id="261" r:id="R9ff9bf546e204f31"/>
    <p:sldId xmlns:r="http://schemas.openxmlformats.org/officeDocument/2006/relationships" id="262" r:id="R67a6293fb6ed42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19b125698540e6" /><Relationship Type="http://schemas.openxmlformats.org/officeDocument/2006/relationships/slide" Target="/ppt/slides/slide1.xml" Id="R00abdf3b154b4154" /><Relationship Type="http://schemas.openxmlformats.org/officeDocument/2006/relationships/slide" Target="/ppt/slides/slide2.xml" Id="Rd369fd8060e7462b" /><Relationship Type="http://schemas.openxmlformats.org/officeDocument/2006/relationships/slide" Target="/ppt/slides/slide3.xml" Id="Rf3d3567ed585403e" /><Relationship Type="http://schemas.openxmlformats.org/officeDocument/2006/relationships/slide" Target="/ppt/slides/slide4.xml" Id="Rb1efaa0ea81a414f" /><Relationship Type="http://schemas.openxmlformats.org/officeDocument/2006/relationships/slide" Target="/ppt/slides/slide5.xml" Id="R875038da0b2f4e5f" /><Relationship Type="http://schemas.openxmlformats.org/officeDocument/2006/relationships/slide" Target="/ppt/slides/slide6.xml" Id="R9ff9bf546e204f31" /><Relationship Type="http://schemas.openxmlformats.org/officeDocument/2006/relationships/slide" Target="/ppt/slides/slide7.xml" Id="R67a6293fb6ed42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36f754c78d4a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6f20df3464db9" /><Relationship Type="http://schemas.openxmlformats.org/officeDocument/2006/relationships/theme" Target="/ppt/slideMasters/theme/theme1.xml" Id="Rb03d23a5744745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06f20df3464d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bd9bbbada49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c1839cf314f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06ca558a94a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daeaae2a042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e40e849bf43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f3c48197d40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2ff067b8f4e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EIENDOM AS ble etablert [år] og holder til i Trones.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2 338 206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208 866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−728 666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7 171 177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10 190 669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7892 Trones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74334255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958 437 021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