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92cf3653184b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889c8c23334a0c"/>
  </p:sldMasterIdLst>
  <p:sldIdLst>
    <p:sldId xmlns:r="http://schemas.openxmlformats.org/officeDocument/2006/relationships" id="256" r:id="R5db83107440c45ea"/>
    <p:sldId xmlns:r="http://schemas.openxmlformats.org/officeDocument/2006/relationships" id="257" r:id="R0d83ac0d75a44621"/>
    <p:sldId xmlns:r="http://schemas.openxmlformats.org/officeDocument/2006/relationships" id="258" r:id="R3770e0f3eb404180"/>
    <p:sldId xmlns:r="http://schemas.openxmlformats.org/officeDocument/2006/relationships" id="259" r:id="R17bf27839c724d5f"/>
    <p:sldId xmlns:r="http://schemas.openxmlformats.org/officeDocument/2006/relationships" id="260" r:id="Rb3c3e349943343f7"/>
    <p:sldId xmlns:r="http://schemas.openxmlformats.org/officeDocument/2006/relationships" id="261" r:id="R9f883cbf263641e7"/>
    <p:sldId xmlns:r="http://schemas.openxmlformats.org/officeDocument/2006/relationships" id="262" r:id="Rc2a3b195be7344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89c8c23334a0c" /><Relationship Type="http://schemas.openxmlformats.org/officeDocument/2006/relationships/slide" Target="/ppt/slides/slide1.xml" Id="R5db83107440c45ea" /><Relationship Type="http://schemas.openxmlformats.org/officeDocument/2006/relationships/slide" Target="/ppt/slides/slide2.xml" Id="R0d83ac0d75a44621" /><Relationship Type="http://schemas.openxmlformats.org/officeDocument/2006/relationships/slide" Target="/ppt/slides/slide3.xml" Id="R3770e0f3eb404180" /><Relationship Type="http://schemas.openxmlformats.org/officeDocument/2006/relationships/slide" Target="/ppt/slides/slide4.xml" Id="R17bf27839c724d5f" /><Relationship Type="http://schemas.openxmlformats.org/officeDocument/2006/relationships/slide" Target="/ppt/slides/slide5.xml" Id="Rb3c3e349943343f7" /><Relationship Type="http://schemas.openxmlformats.org/officeDocument/2006/relationships/slide" Target="/ppt/slides/slide6.xml" Id="R9f883cbf263641e7" /><Relationship Type="http://schemas.openxmlformats.org/officeDocument/2006/relationships/slide" Target="/ppt/slides/slide7.xml" Id="Rc2a3b195be7344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7bb66f8cc48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5668d8f27467f" /><Relationship Type="http://schemas.openxmlformats.org/officeDocument/2006/relationships/theme" Target="/ppt/slideMasters/theme/theme1.xml" Id="R313a2945fb5540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25668d8f2746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dc124660543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358d2f9a944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d54387ce84f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6b89c98d04d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c18494e8a47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f94f7c5244a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e2d137cd04a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CORTEX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CORTEX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−5 777 504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290 911 864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886 709 285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920 200 914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HELLAND LILLEBØ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JUDITH LILLEBØ SANDVOLD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PALMAR LILLEBØ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AUDUN LILLEBØ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PER-CHRISTIAN KROEPELIEN LILLEBØ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Skysstasjon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958 990 200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