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226651c45d4a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39f760a6464d27"/>
  </p:sldMasterIdLst>
  <p:sldIdLst>
    <p:sldId xmlns:r="http://schemas.openxmlformats.org/officeDocument/2006/relationships" id="256" r:id="R606147ca4e8e4bdf"/>
    <p:sldId xmlns:r="http://schemas.openxmlformats.org/officeDocument/2006/relationships" id="257" r:id="Rc2ca9205cb3e4aee"/>
    <p:sldId xmlns:r="http://schemas.openxmlformats.org/officeDocument/2006/relationships" id="258" r:id="R1700ad3a353c4596"/>
    <p:sldId xmlns:r="http://schemas.openxmlformats.org/officeDocument/2006/relationships" id="259" r:id="Re7ddcfbaffde4cc9"/>
    <p:sldId xmlns:r="http://schemas.openxmlformats.org/officeDocument/2006/relationships" id="260" r:id="R467afa87f64f452f"/>
    <p:sldId xmlns:r="http://schemas.openxmlformats.org/officeDocument/2006/relationships" id="261" r:id="R49d423eeac7740a4"/>
    <p:sldId xmlns:r="http://schemas.openxmlformats.org/officeDocument/2006/relationships" id="262" r:id="R0219e08029fd4d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39f760a6464d27" /><Relationship Type="http://schemas.openxmlformats.org/officeDocument/2006/relationships/slide" Target="/ppt/slides/slide1.xml" Id="R606147ca4e8e4bdf" /><Relationship Type="http://schemas.openxmlformats.org/officeDocument/2006/relationships/slide" Target="/ppt/slides/slide2.xml" Id="Rc2ca9205cb3e4aee" /><Relationship Type="http://schemas.openxmlformats.org/officeDocument/2006/relationships/slide" Target="/ppt/slides/slide3.xml" Id="R1700ad3a353c4596" /><Relationship Type="http://schemas.openxmlformats.org/officeDocument/2006/relationships/slide" Target="/ppt/slides/slide4.xml" Id="Re7ddcfbaffde4cc9" /><Relationship Type="http://schemas.openxmlformats.org/officeDocument/2006/relationships/slide" Target="/ppt/slides/slide5.xml" Id="R467afa87f64f452f" /><Relationship Type="http://schemas.openxmlformats.org/officeDocument/2006/relationships/slide" Target="/ppt/slides/slide6.xml" Id="R49d423eeac7740a4" /><Relationship Type="http://schemas.openxmlformats.org/officeDocument/2006/relationships/slide" Target="/ppt/slides/slide7.xml" Id="R0219e08029fd4d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0b2e8598a944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935744f0a4548" /><Relationship Type="http://schemas.openxmlformats.org/officeDocument/2006/relationships/theme" Target="/ppt/slideMasters/theme/theme1.xml" Id="Rbcad4d44523a4c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a935744f0a45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e4a60e4ee46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7ae5a768f41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83c9142ea4c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fd370e4f34d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c705d326445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0472757f049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cdf82714e4b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BLAKER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BLAKER REGNSKAPSKONTOR AS ble etablert [år] og holder til i Blaker.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11 080 679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1 457 976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1 207 900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2 935 736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5 054 098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INGJER SVERRE GUNNAR  –  23,0 %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FOSSEN BERIT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MAGNUSSEN ANDRÉ ROSETH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FOSSEN ARILD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BERGJA INVEST DA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Svarstadveien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1925 Blaker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86 60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959 095 086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