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1ad8cbc5e74b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42b30095d24460"/>
  </p:sldMasterIdLst>
  <p:sldIdLst>
    <p:sldId xmlns:r="http://schemas.openxmlformats.org/officeDocument/2006/relationships" id="256" r:id="R135ec852d87b40a0"/>
    <p:sldId xmlns:r="http://schemas.openxmlformats.org/officeDocument/2006/relationships" id="257" r:id="R3434e34d47b641eb"/>
    <p:sldId xmlns:r="http://schemas.openxmlformats.org/officeDocument/2006/relationships" id="258" r:id="Rbf3ff7876a7a47a8"/>
    <p:sldId xmlns:r="http://schemas.openxmlformats.org/officeDocument/2006/relationships" id="259" r:id="R0bfcb157c0554781"/>
    <p:sldId xmlns:r="http://schemas.openxmlformats.org/officeDocument/2006/relationships" id="260" r:id="R6ca5f1c351874e2b"/>
    <p:sldId xmlns:r="http://schemas.openxmlformats.org/officeDocument/2006/relationships" id="261" r:id="R1364ab5250c844b6"/>
    <p:sldId xmlns:r="http://schemas.openxmlformats.org/officeDocument/2006/relationships" id="262" r:id="R934c4ba5e03e48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2b30095d24460" /><Relationship Type="http://schemas.openxmlformats.org/officeDocument/2006/relationships/slide" Target="/ppt/slides/slide1.xml" Id="R135ec852d87b40a0" /><Relationship Type="http://schemas.openxmlformats.org/officeDocument/2006/relationships/slide" Target="/ppt/slides/slide2.xml" Id="R3434e34d47b641eb" /><Relationship Type="http://schemas.openxmlformats.org/officeDocument/2006/relationships/slide" Target="/ppt/slides/slide3.xml" Id="Rbf3ff7876a7a47a8" /><Relationship Type="http://schemas.openxmlformats.org/officeDocument/2006/relationships/slide" Target="/ppt/slides/slide4.xml" Id="R0bfcb157c0554781" /><Relationship Type="http://schemas.openxmlformats.org/officeDocument/2006/relationships/slide" Target="/ppt/slides/slide5.xml" Id="R6ca5f1c351874e2b" /><Relationship Type="http://schemas.openxmlformats.org/officeDocument/2006/relationships/slide" Target="/ppt/slides/slide6.xml" Id="R1364ab5250c844b6" /><Relationship Type="http://schemas.openxmlformats.org/officeDocument/2006/relationships/slide" Target="/ppt/slides/slide7.xml" Id="R934c4ba5e03e48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6b791854e41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2055249074947" /><Relationship Type="http://schemas.openxmlformats.org/officeDocument/2006/relationships/theme" Target="/ppt/slideMasters/theme/theme1.xml" Id="R94a53091082f4f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420552490749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dd1d833fd46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f6aeb9112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c745d7c9c4f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cfd4e88e142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2acb62f704d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3af3008a946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2f53d1b8746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12 321 123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3 169 643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9 788 120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959 152 446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