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74ed250e3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f184403594e2d"/>
  </p:sldMasterIdLst>
  <p:sldIdLst>
    <p:sldId xmlns:r="http://schemas.openxmlformats.org/officeDocument/2006/relationships" id="256" r:id="R39aadd7b54774410"/>
    <p:sldId xmlns:r="http://schemas.openxmlformats.org/officeDocument/2006/relationships" id="257" r:id="Rcc398d65a4664bf1"/>
    <p:sldId xmlns:r="http://schemas.openxmlformats.org/officeDocument/2006/relationships" id="258" r:id="R9299cc807e18444b"/>
    <p:sldId xmlns:r="http://schemas.openxmlformats.org/officeDocument/2006/relationships" id="259" r:id="Rb0239531236840d1"/>
    <p:sldId xmlns:r="http://schemas.openxmlformats.org/officeDocument/2006/relationships" id="260" r:id="Rd06ae00e4db6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f184403594e2d" /><Relationship Type="http://schemas.openxmlformats.org/officeDocument/2006/relationships/slide" Target="/ppt/slides/slide1.xml" Id="R39aadd7b54774410" /><Relationship Type="http://schemas.openxmlformats.org/officeDocument/2006/relationships/slide" Target="/ppt/slides/slide2.xml" Id="Rcc398d65a4664bf1" /><Relationship Type="http://schemas.openxmlformats.org/officeDocument/2006/relationships/slide" Target="/ppt/slides/slide3.xml" Id="R9299cc807e18444b" /><Relationship Type="http://schemas.openxmlformats.org/officeDocument/2006/relationships/slide" Target="/ppt/slides/slide4.xml" Id="Rb0239531236840d1" /><Relationship Type="http://schemas.openxmlformats.org/officeDocument/2006/relationships/slide" Target="/ppt/slides/slide5.xml" Id="Rd06ae00e4db6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2f6645e73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f091c7ea49f5" /><Relationship Type="http://schemas.openxmlformats.org/officeDocument/2006/relationships/theme" Target="/ppt/slideMasters/theme/theme1.xml" Id="R0152874b4585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df091c7ea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874348e6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857c2592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a32db1d3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609101c2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73c7ba88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