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873d0b5c8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397c476694313"/>
  </p:sldMasterIdLst>
  <p:sldIdLst>
    <p:sldId xmlns:r="http://schemas.openxmlformats.org/officeDocument/2006/relationships" id="256" r:id="R2078f054f5ce45c4"/>
    <p:sldId xmlns:r="http://schemas.openxmlformats.org/officeDocument/2006/relationships" id="257" r:id="R902b03566ddc4b23"/>
    <p:sldId xmlns:r="http://schemas.openxmlformats.org/officeDocument/2006/relationships" id="258" r:id="Rc58d143b451240dc"/>
    <p:sldId xmlns:r="http://schemas.openxmlformats.org/officeDocument/2006/relationships" id="259" r:id="R01e5e230c3bc4ae7"/>
    <p:sldId xmlns:r="http://schemas.openxmlformats.org/officeDocument/2006/relationships" id="260" r:id="R1c86cc7861ae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397c476694313" /><Relationship Type="http://schemas.openxmlformats.org/officeDocument/2006/relationships/slide" Target="/ppt/slides/slide1.xml" Id="R2078f054f5ce45c4" /><Relationship Type="http://schemas.openxmlformats.org/officeDocument/2006/relationships/slide" Target="/ppt/slides/slide2.xml" Id="R902b03566ddc4b23" /><Relationship Type="http://schemas.openxmlformats.org/officeDocument/2006/relationships/slide" Target="/ppt/slides/slide3.xml" Id="Rc58d143b451240dc" /><Relationship Type="http://schemas.openxmlformats.org/officeDocument/2006/relationships/slide" Target="/ppt/slides/slide4.xml" Id="R01e5e230c3bc4ae7" /><Relationship Type="http://schemas.openxmlformats.org/officeDocument/2006/relationships/slide" Target="/ppt/slides/slide5.xml" Id="R1c86cc7861ae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36e2de04b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e3eb835d4559" /><Relationship Type="http://schemas.openxmlformats.org/officeDocument/2006/relationships/theme" Target="/ppt/slideMasters/theme/theme1.xml" Id="R029230893ce8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ce3eb835d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c641dea0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c3a71e97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64c82c24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7b8c6705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36fab082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