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77272e55d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21cf030574b8e"/>
  </p:sldMasterIdLst>
  <p:sldIdLst>
    <p:sldId xmlns:r="http://schemas.openxmlformats.org/officeDocument/2006/relationships" id="256" r:id="R9e6f52816dbf45be"/>
    <p:sldId xmlns:r="http://schemas.openxmlformats.org/officeDocument/2006/relationships" id="257" r:id="R35a0ac83acf14428"/>
    <p:sldId xmlns:r="http://schemas.openxmlformats.org/officeDocument/2006/relationships" id="258" r:id="Rb8dc6e0b9f7144e2"/>
    <p:sldId xmlns:r="http://schemas.openxmlformats.org/officeDocument/2006/relationships" id="259" r:id="R0032c949ef7f4da6"/>
    <p:sldId xmlns:r="http://schemas.openxmlformats.org/officeDocument/2006/relationships" id="260" r:id="R20fa280d0d3347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21cf030574b8e" /><Relationship Type="http://schemas.openxmlformats.org/officeDocument/2006/relationships/slide" Target="/ppt/slides/slide1.xml" Id="R9e6f52816dbf45be" /><Relationship Type="http://schemas.openxmlformats.org/officeDocument/2006/relationships/slide" Target="/ppt/slides/slide2.xml" Id="R35a0ac83acf14428" /><Relationship Type="http://schemas.openxmlformats.org/officeDocument/2006/relationships/slide" Target="/ppt/slides/slide3.xml" Id="Rb8dc6e0b9f7144e2" /><Relationship Type="http://schemas.openxmlformats.org/officeDocument/2006/relationships/slide" Target="/ppt/slides/slide4.xml" Id="R0032c949ef7f4da6" /><Relationship Type="http://schemas.openxmlformats.org/officeDocument/2006/relationships/slide" Target="/ppt/slides/slide5.xml" Id="R20fa280d0d3347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5858ac594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12194e6bf40d8" /><Relationship Type="http://schemas.openxmlformats.org/officeDocument/2006/relationships/theme" Target="/ppt/slideMasters/theme/theme1.xml" Id="Rc5e4a3b726f3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12194e6bf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00c904f6c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d6a1adcfd42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5675f9422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bdedfb0a3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4837fbe8d4d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DIELDDANUORI SUOHKAN - TJELDSUND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DIELDDANUORI SUOHKAN - TJELDSUND KOMMUNE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08 95 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post@tjeldsund.kommune.no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www.tjeldsund.kommune.no/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DIELDDANUORI SUOHKAN - TJELDSUND KOMMUNE</a:t>
            </a:r>
          </a:p>
        </p:txBody>
      </p:sp>
    </p:spTree>
  </p:cSld>
  <p:clrMapOvr>
    <a:masterClrMapping xmlns:a="http://schemas.openxmlformats.org/drawingml/2006/main"/>
  </p:clrMapOvr>
</p:sld>
</file>