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4db5d843004d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467de22e947df"/>
  </p:sldMasterIdLst>
  <p:sldIdLst>
    <p:sldId xmlns:r="http://schemas.openxmlformats.org/officeDocument/2006/relationships" id="256" r:id="R90d09c581e4d441a"/>
    <p:sldId xmlns:r="http://schemas.openxmlformats.org/officeDocument/2006/relationships" id="257" r:id="R629bb90ed5b54a75"/>
    <p:sldId xmlns:r="http://schemas.openxmlformats.org/officeDocument/2006/relationships" id="258" r:id="Rd654949e6b1f4ea1"/>
    <p:sldId xmlns:r="http://schemas.openxmlformats.org/officeDocument/2006/relationships" id="259" r:id="R671675dc9a894048"/>
    <p:sldId xmlns:r="http://schemas.openxmlformats.org/officeDocument/2006/relationships" id="260" r:id="R7389c6f81a5a467b"/>
    <p:sldId xmlns:r="http://schemas.openxmlformats.org/officeDocument/2006/relationships" id="261" r:id="R45c4f53f11d743aa"/>
    <p:sldId xmlns:r="http://schemas.openxmlformats.org/officeDocument/2006/relationships" id="262" r:id="R3e37acf71fc84e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467de22e947df" /><Relationship Type="http://schemas.openxmlformats.org/officeDocument/2006/relationships/slide" Target="/ppt/slides/slide1.xml" Id="R90d09c581e4d441a" /><Relationship Type="http://schemas.openxmlformats.org/officeDocument/2006/relationships/slide" Target="/ppt/slides/slide2.xml" Id="R629bb90ed5b54a75" /><Relationship Type="http://schemas.openxmlformats.org/officeDocument/2006/relationships/slide" Target="/ppt/slides/slide3.xml" Id="Rd654949e6b1f4ea1" /><Relationship Type="http://schemas.openxmlformats.org/officeDocument/2006/relationships/slide" Target="/ppt/slides/slide4.xml" Id="R671675dc9a894048" /><Relationship Type="http://schemas.openxmlformats.org/officeDocument/2006/relationships/slide" Target="/ppt/slides/slide5.xml" Id="R7389c6f81a5a467b" /><Relationship Type="http://schemas.openxmlformats.org/officeDocument/2006/relationships/slide" Target="/ppt/slides/slide6.xml" Id="R45c4f53f11d743aa" /><Relationship Type="http://schemas.openxmlformats.org/officeDocument/2006/relationships/slide" Target="/ppt/slides/slide7.xml" Id="R3e37acf71fc84e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3bf5417cf47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e309d94154020" /><Relationship Type="http://schemas.openxmlformats.org/officeDocument/2006/relationships/theme" Target="/ppt/slideMasters/theme/theme1.xml" Id="R4cfad704b3ec4d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e309d941540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e761bd92447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26f70150e4e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bdef6c39145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db332511b44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26bd8ccb24e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a3f84e08943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9bfc02ff545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−1 967 607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31 267 838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175 088 018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219 813 404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SKARSTEIN FREDERIK W L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JUX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frederik@fres.as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www.fossenutvikling.no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959 551 979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