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48c90797024d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7cc183454e4cb2"/>
  </p:sldMasterIdLst>
  <p:sldIdLst>
    <p:sldId xmlns:r="http://schemas.openxmlformats.org/officeDocument/2006/relationships" id="256" r:id="R6f4acb71393d4269"/>
    <p:sldId xmlns:r="http://schemas.openxmlformats.org/officeDocument/2006/relationships" id="257" r:id="R6ed8cd049b184e9c"/>
    <p:sldId xmlns:r="http://schemas.openxmlformats.org/officeDocument/2006/relationships" id="258" r:id="R6ca98dadf7ce450d"/>
    <p:sldId xmlns:r="http://schemas.openxmlformats.org/officeDocument/2006/relationships" id="259" r:id="R19475767d44d4e2f"/>
    <p:sldId xmlns:r="http://schemas.openxmlformats.org/officeDocument/2006/relationships" id="260" r:id="R5e64155c42644504"/>
    <p:sldId xmlns:r="http://schemas.openxmlformats.org/officeDocument/2006/relationships" id="261" r:id="Rc85a8f7c1b8e4f8f"/>
    <p:sldId xmlns:r="http://schemas.openxmlformats.org/officeDocument/2006/relationships" id="262" r:id="R75c9afc97a9e42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7cc183454e4cb2" /><Relationship Type="http://schemas.openxmlformats.org/officeDocument/2006/relationships/slide" Target="/ppt/slides/slide1.xml" Id="R6f4acb71393d4269" /><Relationship Type="http://schemas.openxmlformats.org/officeDocument/2006/relationships/slide" Target="/ppt/slides/slide2.xml" Id="R6ed8cd049b184e9c" /><Relationship Type="http://schemas.openxmlformats.org/officeDocument/2006/relationships/slide" Target="/ppt/slides/slide3.xml" Id="R6ca98dadf7ce450d" /><Relationship Type="http://schemas.openxmlformats.org/officeDocument/2006/relationships/slide" Target="/ppt/slides/slide4.xml" Id="R19475767d44d4e2f" /><Relationship Type="http://schemas.openxmlformats.org/officeDocument/2006/relationships/slide" Target="/ppt/slides/slide5.xml" Id="R5e64155c42644504" /><Relationship Type="http://schemas.openxmlformats.org/officeDocument/2006/relationships/slide" Target="/ppt/slides/slide6.xml" Id="Rc85a8f7c1b8e4f8f" /><Relationship Type="http://schemas.openxmlformats.org/officeDocument/2006/relationships/slide" Target="/ppt/slides/slide7.xml" Id="R75c9afc97a9e42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aecd0546c54e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1a479e9d642ba" /><Relationship Type="http://schemas.openxmlformats.org/officeDocument/2006/relationships/theme" Target="/ppt/slideMasters/theme/theme1.xml" Id="R5f3c36dd5abe45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e1a479e9d642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ae3d0119246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193222e7b45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9ffa6123748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2df2302a442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bf1edd4d94e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e29d7029a44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e095f67374a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NEWSEC PROPERTY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NEWSEC PROPERTY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NEWSEC PROPERTY ASSET MANAGEMENT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NEWSEC PROPERTY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NEWSEC PROPERTY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NEWSEC PROPERTY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352 409 499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15 886 721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18 247 686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57 832 377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170 311 778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NEWSEC PROPERTY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NEWSEC NORDIC ASSET MANAGEMENT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NEWSEC PROPERTY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Beddingen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06760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06760@newsec.no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www.newsec.no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959 718 482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NEWSEC PROPERTY ASSET MANAGEMENT AS</a:t>
            </a:r>
          </a:p>
        </p:txBody>
      </p:sp>
    </p:spTree>
  </p:cSld>
  <p:clrMapOvr>
    <a:masterClrMapping xmlns:a="http://schemas.openxmlformats.org/drawingml/2006/main"/>
  </p:clrMapOvr>
</p:sld>
</file>