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6a371567ba47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e322fc6f54bb6"/>
  </p:sldMasterIdLst>
  <p:sldIdLst>
    <p:sldId xmlns:r="http://schemas.openxmlformats.org/officeDocument/2006/relationships" id="256" r:id="R997ae3af82814c12"/>
    <p:sldId xmlns:r="http://schemas.openxmlformats.org/officeDocument/2006/relationships" id="257" r:id="Rea9829ebc60742ed"/>
    <p:sldId xmlns:r="http://schemas.openxmlformats.org/officeDocument/2006/relationships" id="258" r:id="Racca11f0a419453a"/>
    <p:sldId xmlns:r="http://schemas.openxmlformats.org/officeDocument/2006/relationships" id="259" r:id="R80f5022d28184d47"/>
    <p:sldId xmlns:r="http://schemas.openxmlformats.org/officeDocument/2006/relationships" id="260" r:id="R5a52e64ffaf5479d"/>
    <p:sldId xmlns:r="http://schemas.openxmlformats.org/officeDocument/2006/relationships" id="261" r:id="R34506e3b198e4947"/>
    <p:sldId xmlns:r="http://schemas.openxmlformats.org/officeDocument/2006/relationships" id="262" r:id="R714d85aa5f10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e322fc6f54bb6" /><Relationship Type="http://schemas.openxmlformats.org/officeDocument/2006/relationships/slide" Target="/ppt/slides/slide1.xml" Id="R997ae3af82814c12" /><Relationship Type="http://schemas.openxmlformats.org/officeDocument/2006/relationships/slide" Target="/ppt/slides/slide2.xml" Id="Rea9829ebc60742ed" /><Relationship Type="http://schemas.openxmlformats.org/officeDocument/2006/relationships/slide" Target="/ppt/slides/slide3.xml" Id="Racca11f0a419453a" /><Relationship Type="http://schemas.openxmlformats.org/officeDocument/2006/relationships/slide" Target="/ppt/slides/slide4.xml" Id="R80f5022d28184d47" /><Relationship Type="http://schemas.openxmlformats.org/officeDocument/2006/relationships/slide" Target="/ppt/slides/slide5.xml" Id="R5a52e64ffaf5479d" /><Relationship Type="http://schemas.openxmlformats.org/officeDocument/2006/relationships/slide" Target="/ppt/slides/slide6.xml" Id="R34506e3b198e4947" /><Relationship Type="http://schemas.openxmlformats.org/officeDocument/2006/relationships/slide" Target="/ppt/slides/slide7.xml" Id="R714d85aa5f10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b9913b6484c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8838900ef4b08" /><Relationship Type="http://schemas.openxmlformats.org/officeDocument/2006/relationships/theme" Target="/ppt/slideMasters/theme/theme1.xml" Id="R57b1b9192aa749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68838900ef4b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57828a732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56303e4dc44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f1d3ea13549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49a0ebb7046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7f977ae3c4e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9d3f6a86e46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16b73183c46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SELITAR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SELITAR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−416 136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25 245 717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141 921 380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143 953 722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THOME SVEN FRIDTJOV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Tyristubben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sft@findpartners.net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959 833 559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