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f63e7f31c547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2dcc78a67b4d6a"/>
  </p:sldMasterIdLst>
  <p:sldIdLst>
    <p:sldId xmlns:r="http://schemas.openxmlformats.org/officeDocument/2006/relationships" id="256" r:id="Ra0c51e5dab284d94"/>
    <p:sldId xmlns:r="http://schemas.openxmlformats.org/officeDocument/2006/relationships" id="257" r:id="R6c14dbc50be64173"/>
    <p:sldId xmlns:r="http://schemas.openxmlformats.org/officeDocument/2006/relationships" id="258" r:id="R8af9f8d0e21044fa"/>
    <p:sldId xmlns:r="http://schemas.openxmlformats.org/officeDocument/2006/relationships" id="259" r:id="Rbd6cab5a7993434b"/>
    <p:sldId xmlns:r="http://schemas.openxmlformats.org/officeDocument/2006/relationships" id="260" r:id="Raf7b57bf6e6e4915"/>
    <p:sldId xmlns:r="http://schemas.openxmlformats.org/officeDocument/2006/relationships" id="261" r:id="R9e0f400de8d848da"/>
    <p:sldId xmlns:r="http://schemas.openxmlformats.org/officeDocument/2006/relationships" id="262" r:id="R0e13097f3fbb4d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dcc78a67b4d6a" /><Relationship Type="http://schemas.openxmlformats.org/officeDocument/2006/relationships/slide" Target="/ppt/slides/slide1.xml" Id="Ra0c51e5dab284d94" /><Relationship Type="http://schemas.openxmlformats.org/officeDocument/2006/relationships/slide" Target="/ppt/slides/slide2.xml" Id="R6c14dbc50be64173" /><Relationship Type="http://schemas.openxmlformats.org/officeDocument/2006/relationships/slide" Target="/ppt/slides/slide3.xml" Id="R8af9f8d0e21044fa" /><Relationship Type="http://schemas.openxmlformats.org/officeDocument/2006/relationships/slide" Target="/ppt/slides/slide4.xml" Id="Rbd6cab5a7993434b" /><Relationship Type="http://schemas.openxmlformats.org/officeDocument/2006/relationships/slide" Target="/ppt/slides/slide5.xml" Id="Raf7b57bf6e6e4915" /><Relationship Type="http://schemas.openxmlformats.org/officeDocument/2006/relationships/slide" Target="/ppt/slides/slide6.xml" Id="R9e0f400de8d848da" /><Relationship Type="http://schemas.openxmlformats.org/officeDocument/2006/relationships/slide" Target="/ppt/slides/slide7.xml" Id="R0e13097f3fbb4d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c4e3244be04e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5630dcdd645fe" /><Relationship Type="http://schemas.openxmlformats.org/officeDocument/2006/relationships/theme" Target="/ppt/slideMasters/theme/theme1.xml" Id="R9866c08ae3f242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65630dcdd645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a2fe537ee4a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e08b099b049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b064071cb4e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a9369b44f40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ce913f9ca48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6c7313f724a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fe83128f84f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21 796 800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7 863 057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6 447 234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6 583 401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16 446 962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MICHELSEN PER MARTIN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SKREIFJORD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TØNNESEN KJELL SYVER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DANIEL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38 38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revisor@vekst-revisjon.no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960 132 734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