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ce2402e30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4630b85134b56"/>
  </p:sldMasterIdLst>
  <p:sldIdLst>
    <p:sldId xmlns:r="http://schemas.openxmlformats.org/officeDocument/2006/relationships" id="256" r:id="R6348c5cdf54a4d20"/>
    <p:sldId xmlns:r="http://schemas.openxmlformats.org/officeDocument/2006/relationships" id="257" r:id="R5b598bb362704f27"/>
    <p:sldId xmlns:r="http://schemas.openxmlformats.org/officeDocument/2006/relationships" id="258" r:id="R99291a60da7b4a06"/>
    <p:sldId xmlns:r="http://schemas.openxmlformats.org/officeDocument/2006/relationships" id="259" r:id="R800bd336524448a0"/>
    <p:sldId xmlns:r="http://schemas.openxmlformats.org/officeDocument/2006/relationships" id="260" r:id="Re0182b371ef2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4630b85134b56" /><Relationship Type="http://schemas.openxmlformats.org/officeDocument/2006/relationships/slide" Target="/ppt/slides/slide1.xml" Id="R6348c5cdf54a4d20" /><Relationship Type="http://schemas.openxmlformats.org/officeDocument/2006/relationships/slide" Target="/ppt/slides/slide2.xml" Id="R5b598bb362704f27" /><Relationship Type="http://schemas.openxmlformats.org/officeDocument/2006/relationships/slide" Target="/ppt/slides/slide3.xml" Id="R99291a60da7b4a06" /><Relationship Type="http://schemas.openxmlformats.org/officeDocument/2006/relationships/slide" Target="/ppt/slides/slide4.xml" Id="R800bd336524448a0" /><Relationship Type="http://schemas.openxmlformats.org/officeDocument/2006/relationships/slide" Target="/ppt/slides/slide5.xml" Id="Re0182b371ef2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8784095a4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e0c18ae22484d" /><Relationship Type="http://schemas.openxmlformats.org/officeDocument/2006/relationships/theme" Target="/ppt/slideMasters/theme/theme1.xml" Id="R43ca4d3adfbc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e0c18ae22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9f89740a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2525ada1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b2d5a489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9592d8dd8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ed1fb8c4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