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398cb9c01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63e370283492e"/>
  </p:sldMasterIdLst>
  <p:sldIdLst>
    <p:sldId xmlns:r="http://schemas.openxmlformats.org/officeDocument/2006/relationships" id="256" r:id="Rae00d294a91c4425"/>
    <p:sldId xmlns:r="http://schemas.openxmlformats.org/officeDocument/2006/relationships" id="257" r:id="R4cba8587e8ae4dd1"/>
    <p:sldId xmlns:r="http://schemas.openxmlformats.org/officeDocument/2006/relationships" id="258" r:id="R56c78ef53a7b4c00"/>
    <p:sldId xmlns:r="http://schemas.openxmlformats.org/officeDocument/2006/relationships" id="259" r:id="R27a713a52f4a4e23"/>
    <p:sldId xmlns:r="http://schemas.openxmlformats.org/officeDocument/2006/relationships" id="260" r:id="R777a8180c22e4c3c"/>
    <p:sldId xmlns:r="http://schemas.openxmlformats.org/officeDocument/2006/relationships" id="261" r:id="R4fbc8eef7d6e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63e370283492e" /><Relationship Type="http://schemas.openxmlformats.org/officeDocument/2006/relationships/slide" Target="/ppt/slides/slide1.xml" Id="Rae00d294a91c4425" /><Relationship Type="http://schemas.openxmlformats.org/officeDocument/2006/relationships/slide" Target="/ppt/slides/slide2.xml" Id="R4cba8587e8ae4dd1" /><Relationship Type="http://schemas.openxmlformats.org/officeDocument/2006/relationships/slide" Target="/ppt/slides/slide3.xml" Id="R56c78ef53a7b4c00" /><Relationship Type="http://schemas.openxmlformats.org/officeDocument/2006/relationships/slide" Target="/ppt/slides/slide4.xml" Id="R27a713a52f4a4e23" /><Relationship Type="http://schemas.openxmlformats.org/officeDocument/2006/relationships/slide" Target="/ppt/slides/slide5.xml" Id="R777a8180c22e4c3c" /><Relationship Type="http://schemas.openxmlformats.org/officeDocument/2006/relationships/slide" Target="/ppt/slides/slide6.xml" Id="R4fbc8eef7d6e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c19de9329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6920e3e74646" /><Relationship Type="http://schemas.openxmlformats.org/officeDocument/2006/relationships/theme" Target="/ppt/slideMasters/theme/theme1.xml" Id="Rb6d75328b673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a6920e3e7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80b8a0e340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5b469da8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24475e6c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366dffd1e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a2f633b0f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93d647a6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