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4fe3c63aa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86d8c1a794813"/>
  </p:sldMasterIdLst>
  <p:sldIdLst>
    <p:sldId xmlns:r="http://schemas.openxmlformats.org/officeDocument/2006/relationships" id="256" r:id="Rb4e054a4f80048bc"/>
    <p:sldId xmlns:r="http://schemas.openxmlformats.org/officeDocument/2006/relationships" id="257" r:id="R97765c98eed64111"/>
    <p:sldId xmlns:r="http://schemas.openxmlformats.org/officeDocument/2006/relationships" id="258" r:id="Rd924083a6b9243a2"/>
    <p:sldId xmlns:r="http://schemas.openxmlformats.org/officeDocument/2006/relationships" id="259" r:id="Rad533d5590014ae1"/>
    <p:sldId xmlns:r="http://schemas.openxmlformats.org/officeDocument/2006/relationships" id="260" r:id="R037c1492e4aa455e"/>
    <p:sldId xmlns:r="http://schemas.openxmlformats.org/officeDocument/2006/relationships" id="261" r:id="R5634f2f904ca40bf"/>
    <p:sldId xmlns:r="http://schemas.openxmlformats.org/officeDocument/2006/relationships" id="262" r:id="Read69b30f6b3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86d8c1a794813" /><Relationship Type="http://schemas.openxmlformats.org/officeDocument/2006/relationships/slide" Target="/ppt/slides/slide1.xml" Id="Rb4e054a4f80048bc" /><Relationship Type="http://schemas.openxmlformats.org/officeDocument/2006/relationships/slide" Target="/ppt/slides/slide2.xml" Id="R97765c98eed64111" /><Relationship Type="http://schemas.openxmlformats.org/officeDocument/2006/relationships/slide" Target="/ppt/slides/slide3.xml" Id="Rd924083a6b9243a2" /><Relationship Type="http://schemas.openxmlformats.org/officeDocument/2006/relationships/slide" Target="/ppt/slides/slide4.xml" Id="Rad533d5590014ae1" /><Relationship Type="http://schemas.openxmlformats.org/officeDocument/2006/relationships/slide" Target="/ppt/slides/slide5.xml" Id="R037c1492e4aa455e" /><Relationship Type="http://schemas.openxmlformats.org/officeDocument/2006/relationships/slide" Target="/ppt/slides/slide6.xml" Id="R5634f2f904ca40bf" /><Relationship Type="http://schemas.openxmlformats.org/officeDocument/2006/relationships/slide" Target="/ppt/slides/slide7.xml" Id="Read69b30f6b3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a32e48ce8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56dac0bd843a4" /><Relationship Type="http://schemas.openxmlformats.org/officeDocument/2006/relationships/theme" Target="/ppt/slideMasters/theme/theme1.xml" Id="R4e103f6dd91f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56dac0bd8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0a3bfa69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63e61a168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ae91eb2e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2ed7e41d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d12e3217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626fd816f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28655456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