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63df77487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98b252afc4281"/>
  </p:sldMasterIdLst>
  <p:sldIdLst>
    <p:sldId xmlns:r="http://schemas.openxmlformats.org/officeDocument/2006/relationships" id="256" r:id="Raf5f4a3a70cc499f"/>
    <p:sldId xmlns:r="http://schemas.openxmlformats.org/officeDocument/2006/relationships" id="257" r:id="Raf8c5c3d806a4bc1"/>
    <p:sldId xmlns:r="http://schemas.openxmlformats.org/officeDocument/2006/relationships" id="258" r:id="R9a5a0938db3c46f3"/>
    <p:sldId xmlns:r="http://schemas.openxmlformats.org/officeDocument/2006/relationships" id="259" r:id="Rcb54ab713d764724"/>
    <p:sldId xmlns:r="http://schemas.openxmlformats.org/officeDocument/2006/relationships" id="260" r:id="R3ea31a63c81944ba"/>
    <p:sldId xmlns:r="http://schemas.openxmlformats.org/officeDocument/2006/relationships" id="261" r:id="R67b6e4ea3c804740"/>
    <p:sldId xmlns:r="http://schemas.openxmlformats.org/officeDocument/2006/relationships" id="262" r:id="R8ad368858037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98b252afc4281" /><Relationship Type="http://schemas.openxmlformats.org/officeDocument/2006/relationships/slide" Target="/ppt/slides/slide1.xml" Id="Raf5f4a3a70cc499f" /><Relationship Type="http://schemas.openxmlformats.org/officeDocument/2006/relationships/slide" Target="/ppt/slides/slide2.xml" Id="Raf8c5c3d806a4bc1" /><Relationship Type="http://schemas.openxmlformats.org/officeDocument/2006/relationships/slide" Target="/ppt/slides/slide3.xml" Id="R9a5a0938db3c46f3" /><Relationship Type="http://schemas.openxmlformats.org/officeDocument/2006/relationships/slide" Target="/ppt/slides/slide4.xml" Id="Rcb54ab713d764724" /><Relationship Type="http://schemas.openxmlformats.org/officeDocument/2006/relationships/slide" Target="/ppt/slides/slide5.xml" Id="R3ea31a63c81944ba" /><Relationship Type="http://schemas.openxmlformats.org/officeDocument/2006/relationships/slide" Target="/ppt/slides/slide6.xml" Id="R67b6e4ea3c804740" /><Relationship Type="http://schemas.openxmlformats.org/officeDocument/2006/relationships/slide" Target="/ppt/slides/slide7.xml" Id="R8ad368858037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49fd7d1a6a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bbe0143ff4d7f" /><Relationship Type="http://schemas.openxmlformats.org/officeDocument/2006/relationships/theme" Target="/ppt/slideMasters/theme/theme1.xml" Id="R428c8c91d42149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bbe0143ff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3ba30c52747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3006813a40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92babb5f5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0f8f0cb1d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e31e36b4445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5a65380d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195a9951940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HIS INVEST AS ble etablert [år] og holder til i His.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ANDERS ÅSMUND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4817 His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960 658 949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HIS INVEST AS</a:t>
            </a:r>
          </a:p>
        </p:txBody>
      </p:sp>
    </p:spTree>
  </p:cSld>
  <p:clrMapOvr>
    <a:masterClrMapping xmlns:a="http://schemas.openxmlformats.org/drawingml/2006/main"/>
  </p:clrMapOvr>
</p:sld>
</file>