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ab40be4ce648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1ad6931bff4fd1"/>
  </p:sldMasterIdLst>
  <p:sldIdLst>
    <p:sldId xmlns:r="http://schemas.openxmlformats.org/officeDocument/2006/relationships" id="256" r:id="Ra8a3caceff3646ae"/>
    <p:sldId xmlns:r="http://schemas.openxmlformats.org/officeDocument/2006/relationships" id="257" r:id="R43292f75ff4d405d"/>
    <p:sldId xmlns:r="http://schemas.openxmlformats.org/officeDocument/2006/relationships" id="258" r:id="Rdc1a8ea34ea64e09"/>
    <p:sldId xmlns:r="http://schemas.openxmlformats.org/officeDocument/2006/relationships" id="259" r:id="R6a926bd099804a6e"/>
    <p:sldId xmlns:r="http://schemas.openxmlformats.org/officeDocument/2006/relationships" id="260" r:id="R814888ef84404efa"/>
    <p:sldId xmlns:r="http://schemas.openxmlformats.org/officeDocument/2006/relationships" id="261" r:id="R4097aad5e8d04f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1ad6931bff4fd1" /><Relationship Type="http://schemas.openxmlformats.org/officeDocument/2006/relationships/slide" Target="/ppt/slides/slide1.xml" Id="Ra8a3caceff3646ae" /><Relationship Type="http://schemas.openxmlformats.org/officeDocument/2006/relationships/slide" Target="/ppt/slides/slide2.xml" Id="R43292f75ff4d405d" /><Relationship Type="http://schemas.openxmlformats.org/officeDocument/2006/relationships/slide" Target="/ppt/slides/slide3.xml" Id="Rdc1a8ea34ea64e09" /><Relationship Type="http://schemas.openxmlformats.org/officeDocument/2006/relationships/slide" Target="/ppt/slides/slide4.xml" Id="R6a926bd099804a6e" /><Relationship Type="http://schemas.openxmlformats.org/officeDocument/2006/relationships/slide" Target="/ppt/slides/slide5.xml" Id="R814888ef84404efa" /><Relationship Type="http://schemas.openxmlformats.org/officeDocument/2006/relationships/slide" Target="/ppt/slides/slide6.xml" Id="R4097aad5e8d04f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7f162941a747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b73650bf9433e" /><Relationship Type="http://schemas.openxmlformats.org/officeDocument/2006/relationships/theme" Target="/ppt/slideMasters/theme/theme1.xml" Id="R610ad23209ec4f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7b73650bf943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0daa3b0a24c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cf8719dd448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5ce94df394f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0234a31bf49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6d0b537ce42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25f9a569c42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VALSET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960 812 042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VALSET INVEST AS</a:t>
            </a:r>
          </a:p>
        </p:txBody>
      </p:sp>
    </p:spTree>
  </p:cSld>
  <p:clrMapOvr>
    <a:masterClrMapping xmlns:a="http://schemas.openxmlformats.org/drawingml/2006/main"/>
  </p:clrMapOvr>
</p:sld>
</file>