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603c99032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d63a813e84418"/>
  </p:sldMasterIdLst>
  <p:sldIdLst>
    <p:sldId xmlns:r="http://schemas.openxmlformats.org/officeDocument/2006/relationships" id="256" r:id="R53f5961ca7fb4df5"/>
    <p:sldId xmlns:r="http://schemas.openxmlformats.org/officeDocument/2006/relationships" id="257" r:id="R2c0115e4b10e4ab6"/>
    <p:sldId xmlns:r="http://schemas.openxmlformats.org/officeDocument/2006/relationships" id="258" r:id="R26760dd2d5374b8a"/>
    <p:sldId xmlns:r="http://schemas.openxmlformats.org/officeDocument/2006/relationships" id="259" r:id="Rf4df7bf806bb440f"/>
    <p:sldId xmlns:r="http://schemas.openxmlformats.org/officeDocument/2006/relationships" id="260" r:id="Recd0bb5f64b3495a"/>
    <p:sldId xmlns:r="http://schemas.openxmlformats.org/officeDocument/2006/relationships" id="261" r:id="R6f3568d9a2604485"/>
    <p:sldId xmlns:r="http://schemas.openxmlformats.org/officeDocument/2006/relationships" id="262" r:id="Rdfab503d1836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d63a813e84418" /><Relationship Type="http://schemas.openxmlformats.org/officeDocument/2006/relationships/slide" Target="/ppt/slides/slide1.xml" Id="R53f5961ca7fb4df5" /><Relationship Type="http://schemas.openxmlformats.org/officeDocument/2006/relationships/slide" Target="/ppt/slides/slide2.xml" Id="R2c0115e4b10e4ab6" /><Relationship Type="http://schemas.openxmlformats.org/officeDocument/2006/relationships/slide" Target="/ppt/slides/slide3.xml" Id="R26760dd2d5374b8a" /><Relationship Type="http://schemas.openxmlformats.org/officeDocument/2006/relationships/slide" Target="/ppt/slides/slide4.xml" Id="Rf4df7bf806bb440f" /><Relationship Type="http://schemas.openxmlformats.org/officeDocument/2006/relationships/slide" Target="/ppt/slides/slide5.xml" Id="Recd0bb5f64b3495a" /><Relationship Type="http://schemas.openxmlformats.org/officeDocument/2006/relationships/slide" Target="/ppt/slides/slide6.xml" Id="R6f3568d9a2604485" /><Relationship Type="http://schemas.openxmlformats.org/officeDocument/2006/relationships/slide" Target="/ppt/slides/slide7.xml" Id="Rdfab503d1836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9a9bea4f0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0fe65ebea408c" /><Relationship Type="http://schemas.openxmlformats.org/officeDocument/2006/relationships/theme" Target="/ppt/slideMasters/theme/theme1.xml" Id="R2300980fa333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0fe65ebea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f7029397f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5b12f4cec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036c9f8c2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647ac0504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1b7bfed92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0b4e815f7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3865391a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31 343 114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332 783 339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ARE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KINE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