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01a89ab3ea34a1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77b4038cf8b49fc"/>
  </p:sldMasterIdLst>
  <p:sldIdLst>
    <p:sldId xmlns:r="http://schemas.openxmlformats.org/officeDocument/2006/relationships" id="256" r:id="R5e3238a974064a49"/>
    <p:sldId xmlns:r="http://schemas.openxmlformats.org/officeDocument/2006/relationships" id="257" r:id="R2bbf902867df414d"/>
    <p:sldId xmlns:r="http://schemas.openxmlformats.org/officeDocument/2006/relationships" id="258" r:id="Rdee29d4f709c4f81"/>
    <p:sldId xmlns:r="http://schemas.openxmlformats.org/officeDocument/2006/relationships" id="259" r:id="R53dcd3659273449f"/>
    <p:sldId xmlns:r="http://schemas.openxmlformats.org/officeDocument/2006/relationships" id="260" r:id="R5ccc92bd4b004e3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7b4038cf8b49fc" /><Relationship Type="http://schemas.openxmlformats.org/officeDocument/2006/relationships/slide" Target="/ppt/slides/slide1.xml" Id="R5e3238a974064a49" /><Relationship Type="http://schemas.openxmlformats.org/officeDocument/2006/relationships/slide" Target="/ppt/slides/slide2.xml" Id="R2bbf902867df414d" /><Relationship Type="http://schemas.openxmlformats.org/officeDocument/2006/relationships/slide" Target="/ppt/slides/slide3.xml" Id="Rdee29d4f709c4f81" /><Relationship Type="http://schemas.openxmlformats.org/officeDocument/2006/relationships/slide" Target="/ppt/slides/slide4.xml" Id="R53dcd3659273449f" /><Relationship Type="http://schemas.openxmlformats.org/officeDocument/2006/relationships/slide" Target="/ppt/slides/slide5.xml" Id="R5ccc92bd4b004e3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98169cdd7e4af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6903023b8944f3" /><Relationship Type="http://schemas.openxmlformats.org/officeDocument/2006/relationships/theme" Target="/ppt/slideMasters/theme/theme1.xml" Id="Rbc982ffb372a4f1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06903023b8944f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e0a00c47dd4f0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fbb03728b247b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4db0e0bbd247e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020dd1113f412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f5f083d690428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SALANGEN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SALANGEN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SALANGEN KOMMUNE ble etablert [år] og holder til i Sjøvegan.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SALANGEN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SALANGEN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SALANGEN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Strandveien 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9350 Sjøvegan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77 17 20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postmottak@salangen.kommune.no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www.salangen.kommune.no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961 416 388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SALANGEN KOMMUNE</a:t>
            </a:r>
          </a:p>
        </p:txBody>
      </p:sp>
    </p:spTree>
  </p:cSld>
  <p:clrMapOvr>
    <a:masterClrMapping xmlns:a="http://schemas.openxmlformats.org/drawingml/2006/main"/>
  </p:clrMapOvr>
</p:sld>
</file>