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b8675cb9f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855ba8f0c4c56"/>
  </p:sldMasterIdLst>
  <p:sldIdLst>
    <p:sldId xmlns:r="http://schemas.openxmlformats.org/officeDocument/2006/relationships" id="256" r:id="R101d29a8501a40bb"/>
    <p:sldId xmlns:r="http://schemas.openxmlformats.org/officeDocument/2006/relationships" id="257" r:id="R7950da53740d4bfe"/>
    <p:sldId xmlns:r="http://schemas.openxmlformats.org/officeDocument/2006/relationships" id="258" r:id="Ra52fba096b7d455c"/>
    <p:sldId xmlns:r="http://schemas.openxmlformats.org/officeDocument/2006/relationships" id="259" r:id="R5e2f02f1f42b4d53"/>
    <p:sldId xmlns:r="http://schemas.openxmlformats.org/officeDocument/2006/relationships" id="260" r:id="Rd9438914caab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855ba8f0c4c56" /><Relationship Type="http://schemas.openxmlformats.org/officeDocument/2006/relationships/slide" Target="/ppt/slides/slide1.xml" Id="R101d29a8501a40bb" /><Relationship Type="http://schemas.openxmlformats.org/officeDocument/2006/relationships/slide" Target="/ppt/slides/slide2.xml" Id="R7950da53740d4bfe" /><Relationship Type="http://schemas.openxmlformats.org/officeDocument/2006/relationships/slide" Target="/ppt/slides/slide3.xml" Id="Ra52fba096b7d455c" /><Relationship Type="http://schemas.openxmlformats.org/officeDocument/2006/relationships/slide" Target="/ppt/slides/slide4.xml" Id="R5e2f02f1f42b4d53" /><Relationship Type="http://schemas.openxmlformats.org/officeDocument/2006/relationships/slide" Target="/ppt/slides/slide5.xml" Id="Rd9438914caab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998034835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245f9e43546be" /><Relationship Type="http://schemas.openxmlformats.org/officeDocument/2006/relationships/theme" Target="/ppt/slideMasters/theme/theme1.xml" Id="R0175d0c896d5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245f9e435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07c4f0711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1bad44cd44f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aa5385e77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35c5996cd43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90532079149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BERLEVÅG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BERLEVÅG KOMMUNE ble etablert [år] og holder til i Berlevåg.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9980 Berlevåg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78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postmottak@berlevag.kommune.no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www.berlevag.kommune.no/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962 388 108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