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ad1de47c7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9b729b9c5400f"/>
  </p:sldMasterIdLst>
  <p:sldIdLst>
    <p:sldId xmlns:r="http://schemas.openxmlformats.org/officeDocument/2006/relationships" id="256" r:id="Red136560ee754559"/>
    <p:sldId xmlns:r="http://schemas.openxmlformats.org/officeDocument/2006/relationships" id="257" r:id="R62b9ce531ba64263"/>
    <p:sldId xmlns:r="http://schemas.openxmlformats.org/officeDocument/2006/relationships" id="258" r:id="R5219c093ea644414"/>
    <p:sldId xmlns:r="http://schemas.openxmlformats.org/officeDocument/2006/relationships" id="259" r:id="R3624df6761ca4e69"/>
    <p:sldId xmlns:r="http://schemas.openxmlformats.org/officeDocument/2006/relationships" id="260" r:id="R91cb3944ecd44356"/>
    <p:sldId xmlns:r="http://schemas.openxmlformats.org/officeDocument/2006/relationships" id="261" r:id="R3da23131ab19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9b729b9c5400f" /><Relationship Type="http://schemas.openxmlformats.org/officeDocument/2006/relationships/slide" Target="/ppt/slides/slide1.xml" Id="Red136560ee754559" /><Relationship Type="http://schemas.openxmlformats.org/officeDocument/2006/relationships/slide" Target="/ppt/slides/slide2.xml" Id="R62b9ce531ba64263" /><Relationship Type="http://schemas.openxmlformats.org/officeDocument/2006/relationships/slide" Target="/ppt/slides/slide3.xml" Id="R5219c093ea644414" /><Relationship Type="http://schemas.openxmlformats.org/officeDocument/2006/relationships/slide" Target="/ppt/slides/slide4.xml" Id="R3624df6761ca4e69" /><Relationship Type="http://schemas.openxmlformats.org/officeDocument/2006/relationships/slide" Target="/ppt/slides/slide5.xml" Id="R91cb3944ecd44356" /><Relationship Type="http://schemas.openxmlformats.org/officeDocument/2006/relationships/slide" Target="/ppt/slides/slide6.xml" Id="R3da23131ab19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c11e54eef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90c25ca0746ef" /><Relationship Type="http://schemas.openxmlformats.org/officeDocument/2006/relationships/theme" Target="/ppt/slideMasters/theme/theme1.xml" Id="R80b2bd7dfade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90c25ca07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e2281daf45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81d00d8d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5e0e9a16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0ee69bc2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d3599d5b2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dcec206a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