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de2c2ccad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da28eb6ee45a7"/>
  </p:sldMasterIdLst>
  <p:sldIdLst>
    <p:sldId xmlns:r="http://schemas.openxmlformats.org/officeDocument/2006/relationships" id="256" r:id="R30ad860efffe4be1"/>
    <p:sldId xmlns:r="http://schemas.openxmlformats.org/officeDocument/2006/relationships" id="257" r:id="R05c3c9693e084efd"/>
    <p:sldId xmlns:r="http://schemas.openxmlformats.org/officeDocument/2006/relationships" id="258" r:id="R2e3d7cf0169d4a63"/>
    <p:sldId xmlns:r="http://schemas.openxmlformats.org/officeDocument/2006/relationships" id="259" r:id="R0a717c6e933248b3"/>
    <p:sldId xmlns:r="http://schemas.openxmlformats.org/officeDocument/2006/relationships" id="260" r:id="R12e9d40610024f6b"/>
    <p:sldId xmlns:r="http://schemas.openxmlformats.org/officeDocument/2006/relationships" id="261" r:id="R3a752f82f29a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da28eb6ee45a7" /><Relationship Type="http://schemas.openxmlformats.org/officeDocument/2006/relationships/slide" Target="/ppt/slides/slide1.xml" Id="R30ad860efffe4be1" /><Relationship Type="http://schemas.openxmlformats.org/officeDocument/2006/relationships/slide" Target="/ppt/slides/slide2.xml" Id="R05c3c9693e084efd" /><Relationship Type="http://schemas.openxmlformats.org/officeDocument/2006/relationships/slide" Target="/ppt/slides/slide3.xml" Id="R2e3d7cf0169d4a63" /><Relationship Type="http://schemas.openxmlformats.org/officeDocument/2006/relationships/slide" Target="/ppt/slides/slide4.xml" Id="R0a717c6e933248b3" /><Relationship Type="http://schemas.openxmlformats.org/officeDocument/2006/relationships/slide" Target="/ppt/slides/slide5.xml" Id="R12e9d40610024f6b" /><Relationship Type="http://schemas.openxmlformats.org/officeDocument/2006/relationships/slide" Target="/ppt/slides/slide6.xml" Id="R3a752f82f29a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61c17244d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07e773e08458f" /><Relationship Type="http://schemas.openxmlformats.org/officeDocument/2006/relationships/theme" Target="/ppt/slideMasters/theme/theme1.xml" Id="R872b3a2689ea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907e773e0845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74db2c2a34f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66fa6a008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6ecee49e94d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5795f24a9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78276af7042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1542e9c91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