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269f38840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99db793d3442b"/>
  </p:sldMasterIdLst>
  <p:sldIdLst>
    <p:sldId xmlns:r="http://schemas.openxmlformats.org/officeDocument/2006/relationships" id="256" r:id="Rbc2a0788ac224c1f"/>
    <p:sldId xmlns:r="http://schemas.openxmlformats.org/officeDocument/2006/relationships" id="257" r:id="Rd8ba7141f7ad4194"/>
    <p:sldId xmlns:r="http://schemas.openxmlformats.org/officeDocument/2006/relationships" id="258" r:id="R3a1bfca43e09439b"/>
    <p:sldId xmlns:r="http://schemas.openxmlformats.org/officeDocument/2006/relationships" id="259" r:id="Rb53a0fa4b4fd4d4f"/>
    <p:sldId xmlns:r="http://schemas.openxmlformats.org/officeDocument/2006/relationships" id="260" r:id="R7f6e38a9bd0f4c95"/>
    <p:sldId xmlns:r="http://schemas.openxmlformats.org/officeDocument/2006/relationships" id="261" r:id="Rd02aae2b8aa9471a"/>
    <p:sldId xmlns:r="http://schemas.openxmlformats.org/officeDocument/2006/relationships" id="262" r:id="R51e2540f56ad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99db793d3442b" /><Relationship Type="http://schemas.openxmlformats.org/officeDocument/2006/relationships/slide" Target="/ppt/slides/slide1.xml" Id="Rbc2a0788ac224c1f" /><Relationship Type="http://schemas.openxmlformats.org/officeDocument/2006/relationships/slide" Target="/ppt/slides/slide2.xml" Id="Rd8ba7141f7ad4194" /><Relationship Type="http://schemas.openxmlformats.org/officeDocument/2006/relationships/slide" Target="/ppt/slides/slide3.xml" Id="R3a1bfca43e09439b" /><Relationship Type="http://schemas.openxmlformats.org/officeDocument/2006/relationships/slide" Target="/ppt/slides/slide4.xml" Id="Rb53a0fa4b4fd4d4f" /><Relationship Type="http://schemas.openxmlformats.org/officeDocument/2006/relationships/slide" Target="/ppt/slides/slide5.xml" Id="R7f6e38a9bd0f4c95" /><Relationship Type="http://schemas.openxmlformats.org/officeDocument/2006/relationships/slide" Target="/ppt/slides/slide6.xml" Id="Rd02aae2b8aa9471a" /><Relationship Type="http://schemas.openxmlformats.org/officeDocument/2006/relationships/slide" Target="/ppt/slides/slide7.xml" Id="R51e2540f56ad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92e75cc61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2ad8e31a4310" /><Relationship Type="http://schemas.openxmlformats.org/officeDocument/2006/relationships/theme" Target="/ppt/slideMasters/theme/theme1.xml" Id="Rff2134513cad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22ad8e31a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652a33a4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dc688720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c78c0ca9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699b73a0f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7332cba9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a8387797a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0c94a52f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