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b7e608462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72d5f6c8e04115"/>
  </p:sldMasterIdLst>
  <p:sldIdLst>
    <p:sldId xmlns:r="http://schemas.openxmlformats.org/officeDocument/2006/relationships" id="256" r:id="R8ece24ea4fa940b2"/>
    <p:sldId xmlns:r="http://schemas.openxmlformats.org/officeDocument/2006/relationships" id="257" r:id="R30b6d76b7e534a39"/>
    <p:sldId xmlns:r="http://schemas.openxmlformats.org/officeDocument/2006/relationships" id="258" r:id="Ra09cdbb5c42443e0"/>
    <p:sldId xmlns:r="http://schemas.openxmlformats.org/officeDocument/2006/relationships" id="259" r:id="Raec30ff85c084aae"/>
    <p:sldId xmlns:r="http://schemas.openxmlformats.org/officeDocument/2006/relationships" id="260" r:id="Rc160eede368c4e06"/>
    <p:sldId xmlns:r="http://schemas.openxmlformats.org/officeDocument/2006/relationships" id="261" r:id="R9211bc83d49645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2d5f6c8e04115" /><Relationship Type="http://schemas.openxmlformats.org/officeDocument/2006/relationships/slide" Target="/ppt/slides/slide1.xml" Id="R8ece24ea4fa940b2" /><Relationship Type="http://schemas.openxmlformats.org/officeDocument/2006/relationships/slide" Target="/ppt/slides/slide2.xml" Id="R30b6d76b7e534a39" /><Relationship Type="http://schemas.openxmlformats.org/officeDocument/2006/relationships/slide" Target="/ppt/slides/slide3.xml" Id="Ra09cdbb5c42443e0" /><Relationship Type="http://schemas.openxmlformats.org/officeDocument/2006/relationships/slide" Target="/ppt/slides/slide4.xml" Id="Raec30ff85c084aae" /><Relationship Type="http://schemas.openxmlformats.org/officeDocument/2006/relationships/slide" Target="/ppt/slides/slide5.xml" Id="Rc160eede368c4e06" /><Relationship Type="http://schemas.openxmlformats.org/officeDocument/2006/relationships/slide" Target="/ppt/slides/slide6.xml" Id="R9211bc83d49645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38bf84735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c80462e8c45cf" /><Relationship Type="http://schemas.openxmlformats.org/officeDocument/2006/relationships/theme" Target="/ppt/slideMasters/theme/theme1.xml" Id="Rba6e1ab2b7b546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c80462e8c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dec92a61348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4b4f98a5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5318bad4545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5582c3dcb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a00c80eb3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5069c5b8a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